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15362238" cy="21726525"/>
  <p:notesSz cx="6858000" cy="9144000"/>
  <p:defaultTextStyle>
    <a:defPPr>
      <a:defRPr lang="en-US"/>
    </a:defPPr>
    <a:lvl1pPr marL="0" algn="l" defTabSz="2118999" rtl="0" eaLnBrk="1" latinLnBrk="0" hangingPunct="1">
      <a:defRPr sz="4200" kern="1200">
        <a:solidFill>
          <a:schemeClr val="tx1"/>
        </a:solidFill>
        <a:latin typeface="+mn-lt"/>
        <a:ea typeface="+mn-ea"/>
        <a:cs typeface="+mn-cs"/>
      </a:defRPr>
    </a:lvl1pPr>
    <a:lvl2pPr marL="1059499" algn="l" defTabSz="2118999" rtl="0" eaLnBrk="1" latinLnBrk="0" hangingPunct="1">
      <a:defRPr sz="4200" kern="1200">
        <a:solidFill>
          <a:schemeClr val="tx1"/>
        </a:solidFill>
        <a:latin typeface="+mn-lt"/>
        <a:ea typeface="+mn-ea"/>
        <a:cs typeface="+mn-cs"/>
      </a:defRPr>
    </a:lvl2pPr>
    <a:lvl3pPr marL="2118999" algn="l" defTabSz="2118999" rtl="0" eaLnBrk="1" latinLnBrk="0" hangingPunct="1">
      <a:defRPr sz="4200" kern="1200">
        <a:solidFill>
          <a:schemeClr val="tx1"/>
        </a:solidFill>
        <a:latin typeface="+mn-lt"/>
        <a:ea typeface="+mn-ea"/>
        <a:cs typeface="+mn-cs"/>
      </a:defRPr>
    </a:lvl3pPr>
    <a:lvl4pPr marL="3178498" algn="l" defTabSz="2118999" rtl="0" eaLnBrk="1" latinLnBrk="0" hangingPunct="1">
      <a:defRPr sz="4200" kern="1200">
        <a:solidFill>
          <a:schemeClr val="tx1"/>
        </a:solidFill>
        <a:latin typeface="+mn-lt"/>
        <a:ea typeface="+mn-ea"/>
        <a:cs typeface="+mn-cs"/>
      </a:defRPr>
    </a:lvl4pPr>
    <a:lvl5pPr marL="4237998" algn="l" defTabSz="2118999" rtl="0" eaLnBrk="1" latinLnBrk="0" hangingPunct="1">
      <a:defRPr sz="4200" kern="1200">
        <a:solidFill>
          <a:schemeClr val="tx1"/>
        </a:solidFill>
        <a:latin typeface="+mn-lt"/>
        <a:ea typeface="+mn-ea"/>
        <a:cs typeface="+mn-cs"/>
      </a:defRPr>
    </a:lvl5pPr>
    <a:lvl6pPr marL="5297497" algn="l" defTabSz="2118999" rtl="0" eaLnBrk="1" latinLnBrk="0" hangingPunct="1">
      <a:defRPr sz="4200" kern="1200">
        <a:solidFill>
          <a:schemeClr val="tx1"/>
        </a:solidFill>
        <a:latin typeface="+mn-lt"/>
        <a:ea typeface="+mn-ea"/>
        <a:cs typeface="+mn-cs"/>
      </a:defRPr>
    </a:lvl6pPr>
    <a:lvl7pPr marL="6356999" algn="l" defTabSz="2118999" rtl="0" eaLnBrk="1" latinLnBrk="0" hangingPunct="1">
      <a:defRPr sz="4200" kern="1200">
        <a:solidFill>
          <a:schemeClr val="tx1"/>
        </a:solidFill>
        <a:latin typeface="+mn-lt"/>
        <a:ea typeface="+mn-ea"/>
        <a:cs typeface="+mn-cs"/>
      </a:defRPr>
    </a:lvl7pPr>
    <a:lvl8pPr marL="7416496" algn="l" defTabSz="2118999" rtl="0" eaLnBrk="1" latinLnBrk="0" hangingPunct="1">
      <a:defRPr sz="4200" kern="1200">
        <a:solidFill>
          <a:schemeClr val="tx1"/>
        </a:solidFill>
        <a:latin typeface="+mn-lt"/>
        <a:ea typeface="+mn-ea"/>
        <a:cs typeface="+mn-cs"/>
      </a:defRPr>
    </a:lvl8pPr>
    <a:lvl9pPr marL="8475998" algn="l" defTabSz="2118999" rtl="0" eaLnBrk="1" latinLnBrk="0" hangingPunct="1">
      <a:defRPr sz="4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26" d="100"/>
          <a:sy n="26" d="100"/>
        </p:scale>
        <p:origin x="-2136" y="210"/>
      </p:cViewPr>
      <p:guideLst>
        <p:guide orient="horz" pos="6843"/>
        <p:guide pos="4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FB1C8-3C63-4AB6-A5DC-34FAA3700E4B}" type="datetimeFigureOut">
              <a:rPr lang="en-US" smtClean="0"/>
              <a:pPr/>
              <a:t>5/10/2013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16150" y="685800"/>
            <a:ext cx="24257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A6CD1A-8620-4A9D-9C8A-5287184859A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2118999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1059499" algn="l" defTabSz="2118999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2118999" algn="l" defTabSz="2118999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3178498" algn="l" defTabSz="2118999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4237998" algn="l" defTabSz="2118999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5297497" algn="l" defTabSz="2118999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6356999" algn="l" defTabSz="2118999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7416496" algn="l" defTabSz="2118999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8475998" algn="l" defTabSz="2118999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CD1A-8620-4A9D-9C8A-5287184859A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168" y="6749309"/>
            <a:ext cx="13057902" cy="46571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04337" y="12311698"/>
            <a:ext cx="10753567" cy="555233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594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189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178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379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2974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3569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4164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4759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36BAD-E4F0-446E-A90B-38EDE804BA33}" type="datetimeFigureOut">
              <a:rPr lang="en-US" smtClean="0"/>
              <a:pPr/>
              <a:t>5/10/2013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D0AC-B310-4A8E-8DE6-C5B72FBBCE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36BAD-E4F0-446E-A90B-38EDE804BA33}" type="datetimeFigureOut">
              <a:rPr lang="en-US" smtClean="0"/>
              <a:pPr/>
              <a:t>5/10/2013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D0AC-B310-4A8E-8DE6-C5B72FBBCE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712059" y="2756051"/>
            <a:ext cx="5806180" cy="587320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0855" y="2756051"/>
            <a:ext cx="17165167" cy="5873202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36BAD-E4F0-446E-A90B-38EDE804BA33}" type="datetimeFigureOut">
              <a:rPr lang="en-US" smtClean="0"/>
              <a:pPr/>
              <a:t>5/10/2013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D0AC-B310-4A8E-8DE6-C5B72FBBCE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36BAD-E4F0-446E-A90B-38EDE804BA33}" type="datetimeFigureOut">
              <a:rPr lang="en-US" smtClean="0"/>
              <a:pPr/>
              <a:t>5/10/2013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D0AC-B310-4A8E-8DE6-C5B72FBBCE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3511" y="13961309"/>
            <a:ext cx="13057902" cy="4315129"/>
          </a:xfrm>
        </p:spPr>
        <p:txBody>
          <a:bodyPr anchor="t"/>
          <a:lstStyle>
            <a:lvl1pPr algn="l">
              <a:defRPr sz="9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3511" y="9208633"/>
            <a:ext cx="13057902" cy="4752676"/>
          </a:xfrm>
        </p:spPr>
        <p:txBody>
          <a:bodyPr anchor="b"/>
          <a:lstStyle>
            <a:lvl1pPr marL="0" indent="0">
              <a:buNone/>
              <a:defRPr sz="4600">
                <a:solidFill>
                  <a:schemeClr val="tx1">
                    <a:tint val="75000"/>
                  </a:schemeClr>
                </a:solidFill>
              </a:defRPr>
            </a:lvl1pPr>
            <a:lvl2pPr marL="1059499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2pPr>
            <a:lvl3pPr marL="2118999" indent="0">
              <a:buNone/>
              <a:defRPr sz="3700">
                <a:solidFill>
                  <a:schemeClr val="tx1">
                    <a:tint val="75000"/>
                  </a:schemeClr>
                </a:solidFill>
              </a:defRPr>
            </a:lvl3pPr>
            <a:lvl4pPr marL="3178498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4237998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529749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6356999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741649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8475998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36BAD-E4F0-446E-A90B-38EDE804BA33}" type="datetimeFigureOut">
              <a:rPr lang="en-US" smtClean="0"/>
              <a:pPr/>
              <a:t>5/10/2013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D0AC-B310-4A8E-8DE6-C5B72FBBCE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0855" y="16058523"/>
            <a:ext cx="11484340" cy="45429559"/>
          </a:xfrm>
        </p:spPr>
        <p:txBody>
          <a:bodyPr/>
          <a:lstStyle>
            <a:lvl1pPr>
              <a:defRPr sz="6500"/>
            </a:lvl1pPr>
            <a:lvl2pPr>
              <a:defRPr sz="5600"/>
            </a:lvl2pPr>
            <a:lvl3pPr>
              <a:defRPr sz="4600"/>
            </a:lvl3pPr>
            <a:lvl4pPr>
              <a:defRPr sz="4200"/>
            </a:lvl4pPr>
            <a:lvl5pPr>
              <a:defRPr sz="4200"/>
            </a:lvl5pPr>
            <a:lvl6pPr>
              <a:defRPr sz="4200"/>
            </a:lvl6pPr>
            <a:lvl7pPr>
              <a:defRPr sz="4200"/>
            </a:lvl7pPr>
            <a:lvl8pPr>
              <a:defRPr sz="4200"/>
            </a:lvl8pPr>
            <a:lvl9pPr>
              <a:defRPr sz="4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031232" y="16058523"/>
            <a:ext cx="11487008" cy="45429559"/>
          </a:xfrm>
        </p:spPr>
        <p:txBody>
          <a:bodyPr/>
          <a:lstStyle>
            <a:lvl1pPr>
              <a:defRPr sz="6500"/>
            </a:lvl1pPr>
            <a:lvl2pPr>
              <a:defRPr sz="5600"/>
            </a:lvl2pPr>
            <a:lvl3pPr>
              <a:defRPr sz="4600"/>
            </a:lvl3pPr>
            <a:lvl4pPr>
              <a:defRPr sz="4200"/>
            </a:lvl4pPr>
            <a:lvl5pPr>
              <a:defRPr sz="4200"/>
            </a:lvl5pPr>
            <a:lvl6pPr>
              <a:defRPr sz="4200"/>
            </a:lvl6pPr>
            <a:lvl7pPr>
              <a:defRPr sz="4200"/>
            </a:lvl7pPr>
            <a:lvl8pPr>
              <a:defRPr sz="4200"/>
            </a:lvl8pPr>
            <a:lvl9pPr>
              <a:defRPr sz="4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36BAD-E4F0-446E-A90B-38EDE804BA33}" type="datetimeFigureOut">
              <a:rPr lang="en-US" smtClean="0"/>
              <a:pPr/>
              <a:t>5/10/2013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D0AC-B310-4A8E-8DE6-C5B72FBBCE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112" y="870068"/>
            <a:ext cx="13826014" cy="36210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112" y="4863323"/>
            <a:ext cx="6787656" cy="2026802"/>
          </a:xfrm>
        </p:spPr>
        <p:txBody>
          <a:bodyPr anchor="b"/>
          <a:lstStyle>
            <a:lvl1pPr marL="0" indent="0">
              <a:buNone/>
              <a:defRPr sz="5600" b="1"/>
            </a:lvl1pPr>
            <a:lvl2pPr marL="1059499" indent="0">
              <a:buNone/>
              <a:defRPr sz="4600" b="1"/>
            </a:lvl2pPr>
            <a:lvl3pPr marL="2118999" indent="0">
              <a:buNone/>
              <a:defRPr sz="4200" b="1"/>
            </a:lvl3pPr>
            <a:lvl4pPr marL="3178498" indent="0">
              <a:buNone/>
              <a:defRPr sz="3700" b="1"/>
            </a:lvl4pPr>
            <a:lvl5pPr marL="4237998" indent="0">
              <a:buNone/>
              <a:defRPr sz="3700" b="1"/>
            </a:lvl5pPr>
            <a:lvl6pPr marL="5297497" indent="0">
              <a:buNone/>
              <a:defRPr sz="3700" b="1"/>
            </a:lvl6pPr>
            <a:lvl7pPr marL="6356999" indent="0">
              <a:buNone/>
              <a:defRPr sz="3700" b="1"/>
            </a:lvl7pPr>
            <a:lvl8pPr marL="7416496" indent="0">
              <a:buNone/>
              <a:defRPr sz="3700" b="1"/>
            </a:lvl8pPr>
            <a:lvl9pPr marL="8475998" indent="0">
              <a:buNone/>
              <a:defRPr sz="37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112" y="6890125"/>
            <a:ext cx="6787656" cy="12517900"/>
          </a:xfrm>
        </p:spPr>
        <p:txBody>
          <a:bodyPr/>
          <a:lstStyle>
            <a:lvl1pPr>
              <a:defRPr sz="5600"/>
            </a:lvl1pPr>
            <a:lvl2pPr>
              <a:defRPr sz="4600"/>
            </a:lvl2pPr>
            <a:lvl3pPr>
              <a:defRPr sz="42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03806" y="4863323"/>
            <a:ext cx="6790323" cy="2026802"/>
          </a:xfrm>
        </p:spPr>
        <p:txBody>
          <a:bodyPr anchor="b"/>
          <a:lstStyle>
            <a:lvl1pPr marL="0" indent="0">
              <a:buNone/>
              <a:defRPr sz="5600" b="1"/>
            </a:lvl1pPr>
            <a:lvl2pPr marL="1059499" indent="0">
              <a:buNone/>
              <a:defRPr sz="4600" b="1"/>
            </a:lvl2pPr>
            <a:lvl3pPr marL="2118999" indent="0">
              <a:buNone/>
              <a:defRPr sz="4200" b="1"/>
            </a:lvl3pPr>
            <a:lvl4pPr marL="3178498" indent="0">
              <a:buNone/>
              <a:defRPr sz="3700" b="1"/>
            </a:lvl4pPr>
            <a:lvl5pPr marL="4237998" indent="0">
              <a:buNone/>
              <a:defRPr sz="3700" b="1"/>
            </a:lvl5pPr>
            <a:lvl6pPr marL="5297497" indent="0">
              <a:buNone/>
              <a:defRPr sz="3700" b="1"/>
            </a:lvl6pPr>
            <a:lvl7pPr marL="6356999" indent="0">
              <a:buNone/>
              <a:defRPr sz="3700" b="1"/>
            </a:lvl7pPr>
            <a:lvl8pPr marL="7416496" indent="0">
              <a:buNone/>
              <a:defRPr sz="3700" b="1"/>
            </a:lvl8pPr>
            <a:lvl9pPr marL="8475998" indent="0">
              <a:buNone/>
              <a:defRPr sz="37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03806" y="6890125"/>
            <a:ext cx="6790323" cy="12517900"/>
          </a:xfrm>
        </p:spPr>
        <p:txBody>
          <a:bodyPr/>
          <a:lstStyle>
            <a:lvl1pPr>
              <a:defRPr sz="5600"/>
            </a:lvl1pPr>
            <a:lvl2pPr>
              <a:defRPr sz="4600"/>
            </a:lvl2pPr>
            <a:lvl3pPr>
              <a:defRPr sz="42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36BAD-E4F0-446E-A90B-38EDE804BA33}" type="datetimeFigureOut">
              <a:rPr lang="en-US" smtClean="0"/>
              <a:pPr/>
              <a:t>5/10/2013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D0AC-B310-4A8E-8DE6-C5B72FBBCE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36BAD-E4F0-446E-A90B-38EDE804BA33}" type="datetimeFigureOut">
              <a:rPr lang="en-US" smtClean="0"/>
              <a:pPr/>
              <a:t>5/10/2013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D0AC-B310-4A8E-8DE6-C5B72FBBCE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36BAD-E4F0-446E-A90B-38EDE804BA33}" type="datetimeFigureOut">
              <a:rPr lang="en-US" smtClean="0"/>
              <a:pPr/>
              <a:t>5/10/2013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D0AC-B310-4A8E-8DE6-C5B72FBBCE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115" y="865038"/>
            <a:ext cx="5054070" cy="3681439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06208" y="865042"/>
            <a:ext cx="8587918" cy="18542987"/>
          </a:xfrm>
        </p:spPr>
        <p:txBody>
          <a:bodyPr/>
          <a:lstStyle>
            <a:lvl1pPr>
              <a:defRPr sz="7400"/>
            </a:lvl1pPr>
            <a:lvl2pPr>
              <a:defRPr sz="6500"/>
            </a:lvl2pPr>
            <a:lvl3pPr>
              <a:defRPr sz="5600"/>
            </a:lvl3pPr>
            <a:lvl4pPr>
              <a:defRPr sz="4600"/>
            </a:lvl4pPr>
            <a:lvl5pPr>
              <a:defRPr sz="4600"/>
            </a:lvl5pPr>
            <a:lvl6pPr>
              <a:defRPr sz="4600"/>
            </a:lvl6pPr>
            <a:lvl7pPr>
              <a:defRPr sz="4600"/>
            </a:lvl7pPr>
            <a:lvl8pPr>
              <a:defRPr sz="4600"/>
            </a:lvl8pPr>
            <a:lvl9pPr>
              <a:defRPr sz="4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115" y="4546478"/>
            <a:ext cx="5054070" cy="14861548"/>
          </a:xfrm>
        </p:spPr>
        <p:txBody>
          <a:bodyPr/>
          <a:lstStyle>
            <a:lvl1pPr marL="0" indent="0">
              <a:buNone/>
              <a:defRPr sz="3200"/>
            </a:lvl1pPr>
            <a:lvl2pPr marL="1059499" indent="0">
              <a:buNone/>
              <a:defRPr sz="2800"/>
            </a:lvl2pPr>
            <a:lvl3pPr marL="2118999" indent="0">
              <a:buNone/>
              <a:defRPr sz="2300"/>
            </a:lvl3pPr>
            <a:lvl4pPr marL="3178498" indent="0">
              <a:buNone/>
              <a:defRPr sz="2100"/>
            </a:lvl4pPr>
            <a:lvl5pPr marL="4237998" indent="0">
              <a:buNone/>
              <a:defRPr sz="2100"/>
            </a:lvl5pPr>
            <a:lvl6pPr marL="5297497" indent="0">
              <a:buNone/>
              <a:defRPr sz="2100"/>
            </a:lvl6pPr>
            <a:lvl7pPr marL="6356999" indent="0">
              <a:buNone/>
              <a:defRPr sz="2100"/>
            </a:lvl7pPr>
            <a:lvl8pPr marL="7416496" indent="0">
              <a:buNone/>
              <a:defRPr sz="2100"/>
            </a:lvl8pPr>
            <a:lvl9pPr marL="8475998" indent="0">
              <a:buNone/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36BAD-E4F0-446E-A90B-38EDE804BA33}" type="datetimeFigureOut">
              <a:rPr lang="en-US" smtClean="0"/>
              <a:pPr/>
              <a:t>5/10/2013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D0AC-B310-4A8E-8DE6-C5B72FBBCE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1106" y="15208568"/>
            <a:ext cx="9217343" cy="1795457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11106" y="1941305"/>
            <a:ext cx="9217343" cy="13035915"/>
          </a:xfrm>
        </p:spPr>
        <p:txBody>
          <a:bodyPr/>
          <a:lstStyle>
            <a:lvl1pPr marL="0" indent="0">
              <a:buNone/>
              <a:defRPr sz="7400"/>
            </a:lvl1pPr>
            <a:lvl2pPr marL="1059499" indent="0">
              <a:buNone/>
              <a:defRPr sz="6500"/>
            </a:lvl2pPr>
            <a:lvl3pPr marL="2118999" indent="0">
              <a:buNone/>
              <a:defRPr sz="5600"/>
            </a:lvl3pPr>
            <a:lvl4pPr marL="3178498" indent="0">
              <a:buNone/>
              <a:defRPr sz="4600"/>
            </a:lvl4pPr>
            <a:lvl5pPr marL="4237998" indent="0">
              <a:buNone/>
              <a:defRPr sz="4600"/>
            </a:lvl5pPr>
            <a:lvl6pPr marL="5297497" indent="0">
              <a:buNone/>
              <a:defRPr sz="4600"/>
            </a:lvl6pPr>
            <a:lvl7pPr marL="6356999" indent="0">
              <a:buNone/>
              <a:defRPr sz="4600"/>
            </a:lvl7pPr>
            <a:lvl8pPr marL="7416496" indent="0">
              <a:buNone/>
              <a:defRPr sz="4600"/>
            </a:lvl8pPr>
            <a:lvl9pPr marL="8475998" indent="0">
              <a:buNone/>
              <a:defRPr sz="4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1106" y="17004025"/>
            <a:ext cx="9217343" cy="2549848"/>
          </a:xfrm>
        </p:spPr>
        <p:txBody>
          <a:bodyPr/>
          <a:lstStyle>
            <a:lvl1pPr marL="0" indent="0">
              <a:buNone/>
              <a:defRPr sz="3200"/>
            </a:lvl1pPr>
            <a:lvl2pPr marL="1059499" indent="0">
              <a:buNone/>
              <a:defRPr sz="2800"/>
            </a:lvl2pPr>
            <a:lvl3pPr marL="2118999" indent="0">
              <a:buNone/>
              <a:defRPr sz="2300"/>
            </a:lvl3pPr>
            <a:lvl4pPr marL="3178498" indent="0">
              <a:buNone/>
              <a:defRPr sz="2100"/>
            </a:lvl4pPr>
            <a:lvl5pPr marL="4237998" indent="0">
              <a:buNone/>
              <a:defRPr sz="2100"/>
            </a:lvl5pPr>
            <a:lvl6pPr marL="5297497" indent="0">
              <a:buNone/>
              <a:defRPr sz="2100"/>
            </a:lvl6pPr>
            <a:lvl7pPr marL="6356999" indent="0">
              <a:buNone/>
              <a:defRPr sz="2100"/>
            </a:lvl7pPr>
            <a:lvl8pPr marL="7416496" indent="0">
              <a:buNone/>
              <a:defRPr sz="2100"/>
            </a:lvl8pPr>
            <a:lvl9pPr marL="8475998" indent="0">
              <a:buNone/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36BAD-E4F0-446E-A90B-38EDE804BA33}" type="datetimeFigureOut">
              <a:rPr lang="en-US" smtClean="0"/>
              <a:pPr/>
              <a:t>5/10/2013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7D0AC-B310-4A8E-8DE6-C5B72FBBCE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112" y="870068"/>
            <a:ext cx="13826014" cy="3621088"/>
          </a:xfrm>
          <a:prstGeom prst="rect">
            <a:avLst/>
          </a:prstGeom>
        </p:spPr>
        <p:txBody>
          <a:bodyPr vert="horz" lIns="211900" tIns="105949" rIns="211900" bIns="10594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112" y="5069524"/>
            <a:ext cx="13826014" cy="14338502"/>
          </a:xfrm>
          <a:prstGeom prst="rect">
            <a:avLst/>
          </a:prstGeom>
        </p:spPr>
        <p:txBody>
          <a:bodyPr vert="horz" lIns="211900" tIns="105949" rIns="211900" bIns="105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112" y="20137275"/>
            <a:ext cx="3584522" cy="1156736"/>
          </a:xfrm>
          <a:prstGeom prst="rect">
            <a:avLst/>
          </a:prstGeom>
        </p:spPr>
        <p:txBody>
          <a:bodyPr vert="horz" lIns="211900" tIns="105949" rIns="211900" bIns="105949" rtlCol="0" anchor="ctr"/>
          <a:lstStyle>
            <a:lvl1pPr algn="l">
              <a:defRPr sz="2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036BAD-E4F0-446E-A90B-38EDE804BA33}" type="datetimeFigureOut">
              <a:rPr lang="en-US" smtClean="0"/>
              <a:pPr/>
              <a:t>5/10/2013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48766" y="20137275"/>
            <a:ext cx="4864709" cy="1156736"/>
          </a:xfrm>
          <a:prstGeom prst="rect">
            <a:avLst/>
          </a:prstGeom>
        </p:spPr>
        <p:txBody>
          <a:bodyPr vert="horz" lIns="211900" tIns="105949" rIns="211900" bIns="105949" rtlCol="0" anchor="ctr"/>
          <a:lstStyle>
            <a:lvl1pPr algn="ctr">
              <a:defRPr sz="2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09604" y="20137275"/>
            <a:ext cx="3584522" cy="1156736"/>
          </a:xfrm>
          <a:prstGeom prst="rect">
            <a:avLst/>
          </a:prstGeom>
        </p:spPr>
        <p:txBody>
          <a:bodyPr vert="horz" lIns="211900" tIns="105949" rIns="211900" bIns="105949" rtlCol="0" anchor="ctr"/>
          <a:lstStyle>
            <a:lvl1pPr algn="r">
              <a:defRPr sz="2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7D0AC-B310-4A8E-8DE6-C5B72FBBCE9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2118999" rtl="0" eaLnBrk="1" latinLnBrk="0" hangingPunct="1">
        <a:spcBef>
          <a:spcPct val="0"/>
        </a:spcBef>
        <a:buNone/>
        <a:defRPr sz="10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94623" indent="-794623" algn="l" defTabSz="2118999" rtl="0" eaLnBrk="1" latinLnBrk="0" hangingPunct="1">
        <a:spcBef>
          <a:spcPct val="20000"/>
        </a:spcBef>
        <a:buFont typeface="Arial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1pPr>
      <a:lvl2pPr marL="1721687" indent="-662188" algn="l" defTabSz="2118999" rtl="0" eaLnBrk="1" latinLnBrk="0" hangingPunct="1">
        <a:spcBef>
          <a:spcPct val="20000"/>
        </a:spcBef>
        <a:buFont typeface="Arial" pitchFamily="34" charset="0"/>
        <a:buChar char="–"/>
        <a:defRPr sz="6500" kern="1200">
          <a:solidFill>
            <a:schemeClr val="tx1"/>
          </a:solidFill>
          <a:latin typeface="+mn-lt"/>
          <a:ea typeface="+mn-ea"/>
          <a:cs typeface="+mn-cs"/>
        </a:defRPr>
      </a:lvl2pPr>
      <a:lvl3pPr marL="2648749" indent="-529750" algn="l" defTabSz="2118999" rtl="0" eaLnBrk="1" latinLnBrk="0" hangingPunct="1">
        <a:spcBef>
          <a:spcPct val="20000"/>
        </a:spcBef>
        <a:buFont typeface="Arial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3708248" indent="-529750" algn="l" defTabSz="2118999" rtl="0" eaLnBrk="1" latinLnBrk="0" hangingPunct="1">
        <a:spcBef>
          <a:spcPct val="20000"/>
        </a:spcBef>
        <a:buFont typeface="Arial" pitchFamily="34" charset="0"/>
        <a:buChar char="–"/>
        <a:defRPr sz="4600" kern="1200">
          <a:solidFill>
            <a:schemeClr val="tx1"/>
          </a:solidFill>
          <a:latin typeface="+mn-lt"/>
          <a:ea typeface="+mn-ea"/>
          <a:cs typeface="+mn-cs"/>
        </a:defRPr>
      </a:lvl4pPr>
      <a:lvl5pPr marL="4767748" indent="-529750" algn="l" defTabSz="2118999" rtl="0" eaLnBrk="1" latinLnBrk="0" hangingPunct="1">
        <a:spcBef>
          <a:spcPct val="20000"/>
        </a:spcBef>
        <a:buFont typeface="Arial" pitchFamily="34" charset="0"/>
        <a:buChar char="»"/>
        <a:defRPr sz="4600" kern="1200">
          <a:solidFill>
            <a:schemeClr val="tx1"/>
          </a:solidFill>
          <a:latin typeface="+mn-lt"/>
          <a:ea typeface="+mn-ea"/>
          <a:cs typeface="+mn-cs"/>
        </a:defRPr>
      </a:lvl5pPr>
      <a:lvl6pPr marL="5827247" indent="-529750" algn="l" defTabSz="2118999" rtl="0" eaLnBrk="1" latinLnBrk="0" hangingPunct="1">
        <a:spcBef>
          <a:spcPct val="20000"/>
        </a:spcBef>
        <a:buFont typeface="Arial" pitchFamily="34" charset="0"/>
        <a:buChar char="•"/>
        <a:defRPr sz="4600" kern="1200">
          <a:solidFill>
            <a:schemeClr val="tx1"/>
          </a:solidFill>
          <a:latin typeface="+mn-lt"/>
          <a:ea typeface="+mn-ea"/>
          <a:cs typeface="+mn-cs"/>
        </a:defRPr>
      </a:lvl6pPr>
      <a:lvl7pPr marL="6886747" indent="-529750" algn="l" defTabSz="2118999" rtl="0" eaLnBrk="1" latinLnBrk="0" hangingPunct="1">
        <a:spcBef>
          <a:spcPct val="20000"/>
        </a:spcBef>
        <a:buFont typeface="Arial" pitchFamily="34" charset="0"/>
        <a:buChar char="•"/>
        <a:defRPr sz="4600" kern="1200">
          <a:solidFill>
            <a:schemeClr val="tx1"/>
          </a:solidFill>
          <a:latin typeface="+mn-lt"/>
          <a:ea typeface="+mn-ea"/>
          <a:cs typeface="+mn-cs"/>
        </a:defRPr>
      </a:lvl7pPr>
      <a:lvl8pPr marL="7946246" indent="-529750" algn="l" defTabSz="2118999" rtl="0" eaLnBrk="1" latinLnBrk="0" hangingPunct="1">
        <a:spcBef>
          <a:spcPct val="20000"/>
        </a:spcBef>
        <a:buFont typeface="Arial" pitchFamily="34" charset="0"/>
        <a:buChar char="•"/>
        <a:defRPr sz="4600" kern="1200">
          <a:solidFill>
            <a:schemeClr val="tx1"/>
          </a:solidFill>
          <a:latin typeface="+mn-lt"/>
          <a:ea typeface="+mn-ea"/>
          <a:cs typeface="+mn-cs"/>
        </a:defRPr>
      </a:lvl8pPr>
      <a:lvl9pPr marL="9005748" indent="-529750" algn="l" defTabSz="2118999" rtl="0" eaLnBrk="1" latinLnBrk="0" hangingPunct="1">
        <a:spcBef>
          <a:spcPct val="20000"/>
        </a:spcBef>
        <a:buFont typeface="Arial" pitchFamily="34" charset="0"/>
        <a:buChar char="•"/>
        <a:defRPr sz="4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18999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59499" algn="l" defTabSz="2118999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2118999" algn="l" defTabSz="2118999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3pPr>
      <a:lvl4pPr marL="3178498" algn="l" defTabSz="2118999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4pPr>
      <a:lvl5pPr marL="4237998" algn="l" defTabSz="2118999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5pPr>
      <a:lvl6pPr marL="5297497" algn="l" defTabSz="2118999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6pPr>
      <a:lvl7pPr marL="6356999" algn="l" defTabSz="2118999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7pPr>
      <a:lvl8pPr marL="7416496" algn="l" defTabSz="2118999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8pPr>
      <a:lvl9pPr marL="8475998" algn="l" defTabSz="2118999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Cocutza\Desktop\produs-Sticker-auto-cu-harta.gif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-15081" y="7129626"/>
            <a:ext cx="15362237" cy="10364479"/>
          </a:xfrm>
          <a:prstGeom prst="rect">
            <a:avLst/>
          </a:prstGeom>
          <a:noFill/>
        </p:spPr>
      </p:pic>
      <p:pic>
        <p:nvPicPr>
          <p:cNvPr id="1031" name="Picture 7" descr="C:\Users\Cocutza\Desktop\ds\cep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67900" y="14706600"/>
            <a:ext cx="4435078" cy="3548062"/>
          </a:xfrm>
          <a:prstGeom prst="rect">
            <a:avLst/>
          </a:prstGeom>
          <a:noFill/>
        </p:spPr>
      </p:pic>
      <p:pic>
        <p:nvPicPr>
          <p:cNvPr id="1032" name="Picture 8" descr="C:\Users\Cocutza\Desktop\ds\images (3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42919" y="16349662"/>
            <a:ext cx="3187700" cy="2552700"/>
          </a:xfrm>
          <a:prstGeom prst="rect">
            <a:avLst/>
          </a:prstGeom>
          <a:noFill/>
        </p:spPr>
      </p:pic>
      <p:pic>
        <p:nvPicPr>
          <p:cNvPr id="1033" name="Picture 9" descr="C:\Users\Cocutza\Desktop\ds\images (4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75719" y="14978062"/>
            <a:ext cx="3289300" cy="2463800"/>
          </a:xfrm>
          <a:prstGeom prst="rect">
            <a:avLst/>
          </a:prstGeom>
          <a:noFill/>
        </p:spPr>
      </p:pic>
      <p:pic>
        <p:nvPicPr>
          <p:cNvPr id="1038" name="Picture 14" descr="C:\Users\Cocutza\Desktop\ds\rosii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836296" y="12082462"/>
            <a:ext cx="3525942" cy="2362199"/>
          </a:xfrm>
          <a:prstGeom prst="rect">
            <a:avLst/>
          </a:prstGeom>
          <a:noFill/>
        </p:spPr>
      </p:pic>
      <p:sp>
        <p:nvSpPr>
          <p:cNvPr id="45" name="Rectangle 44"/>
          <p:cNvSpPr/>
          <p:nvPr/>
        </p:nvSpPr>
        <p:spPr>
          <a:xfrm>
            <a:off x="1966119" y="881062"/>
            <a:ext cx="12046888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000" b="1" dirty="0" err="1" smtClean="0">
                <a:ln w="381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Reduce</a:t>
            </a:r>
            <a:r>
              <a:rPr lang="en-US" sz="9000" b="1" dirty="0" err="1" smtClean="0">
                <a:ln w="381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rea</a:t>
            </a:r>
            <a:r>
              <a:rPr lang="en-US" sz="9000" b="1" dirty="0" smtClean="0">
                <a:ln w="381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9000" b="1" dirty="0" err="1" smtClean="0">
                <a:ln w="381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imp</a:t>
            </a:r>
            <a:r>
              <a:rPr lang="en-US" sz="9000" b="1" dirty="0" err="1" smtClean="0">
                <a:ln w="381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ortului</a:t>
            </a:r>
            <a:endParaRPr lang="en-US" sz="9000" b="1" dirty="0">
              <a:ln w="3810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6" name="Picture 6" descr="C:\Users\Cocutza\Desktop\ds\caise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38119" y="5986462"/>
            <a:ext cx="3810000" cy="3352800"/>
          </a:xfrm>
          <a:prstGeom prst="rect">
            <a:avLst/>
          </a:prstGeom>
          <a:noFill/>
        </p:spPr>
      </p:pic>
      <p:pic>
        <p:nvPicPr>
          <p:cNvPr id="1045" name="Picture 21" descr="C:\Users\Cocutza\Desktop\ds\images (5)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5175862">
            <a:off x="-314149" y="11892516"/>
            <a:ext cx="3302000" cy="2463800"/>
          </a:xfrm>
          <a:prstGeom prst="rect">
            <a:avLst/>
          </a:prstGeom>
          <a:noFill/>
        </p:spPr>
      </p:pic>
      <p:pic>
        <p:nvPicPr>
          <p:cNvPr id="1046" name="Picture 22" descr="C:\Users\Cocutza\Desktop\ds\images (6)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1414919" y="9263062"/>
            <a:ext cx="2971800" cy="2730500"/>
          </a:xfrm>
          <a:prstGeom prst="rect">
            <a:avLst/>
          </a:prstGeom>
          <a:noFill/>
        </p:spPr>
      </p:pic>
      <p:pic>
        <p:nvPicPr>
          <p:cNvPr id="1047" name="Picture 23" descr="C:\Users\Cocutza\Desktop\ds\images (7)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051719" y="7244420"/>
            <a:ext cx="4191000" cy="3339442"/>
          </a:xfrm>
          <a:prstGeom prst="rect">
            <a:avLst/>
          </a:prstGeom>
          <a:noFill/>
        </p:spPr>
      </p:pic>
      <p:sp>
        <p:nvSpPr>
          <p:cNvPr id="51" name="Rectangle 50"/>
          <p:cNvSpPr/>
          <p:nvPr/>
        </p:nvSpPr>
        <p:spPr>
          <a:xfrm rot="21248964">
            <a:off x="644594" y="17418331"/>
            <a:ext cx="9081009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4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Achizitionati</a:t>
            </a:r>
            <a:r>
              <a:rPr lang="en-US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doar</a:t>
            </a:r>
            <a:endParaRPr lang="en-US" sz="44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  <a:p>
            <a:r>
              <a:rPr lang="en-US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produse</a:t>
            </a:r>
            <a:r>
              <a:rPr lang="en-US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   </a:t>
            </a:r>
            <a:r>
              <a:rPr lang="en-US" sz="4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romanesti.I</a:t>
            </a:r>
            <a:endParaRPr lang="en-US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6599238" y="19695200"/>
            <a:ext cx="8763000" cy="203132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Avem</a:t>
            </a:r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produsele</a:t>
            </a:r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noastre</a:t>
            </a:r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! De </a:t>
            </a:r>
            <a:r>
              <a:rPr lang="en-US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ce</a:t>
            </a:r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sa</a:t>
            </a:r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platim</a:t>
            </a:r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pentru</a:t>
            </a:r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produsele</a:t>
            </a:r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altora</a:t>
            </a:r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?</a:t>
            </a:r>
            <a:endParaRPr 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899319" y="4538662"/>
            <a:ext cx="8555547" cy="1107996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66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Iubesti</a:t>
            </a:r>
            <a:r>
              <a:rPr lang="en-US" sz="6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 Romania?</a:t>
            </a:r>
            <a:r>
              <a:rPr lang="en-US" sz="6600" b="1" cap="all" baseline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 </a:t>
            </a:r>
            <a:endParaRPr lang="en-US" sz="6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3" name="Rectangle 72"/>
          <p:cNvSpPr/>
          <p:nvPr/>
        </p:nvSpPr>
        <p:spPr>
          <a:xfrm rot="2157448">
            <a:off x="9120238" y="4936931"/>
            <a:ext cx="5958682" cy="138499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b="1" cap="all" baseline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Iubesti</a:t>
            </a:r>
            <a:r>
              <a:rPr lang="en-US" b="1" cap="all" baseline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b="1" cap="all" baseline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produsele</a:t>
            </a:r>
            <a:r>
              <a:rPr lang="en-US" b="1" cap="all" baseline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     </a:t>
            </a:r>
            <a:r>
              <a:rPr lang="en-US" b="1" cap="all" baseline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Romanesti</a:t>
            </a:r>
            <a:r>
              <a:rPr lang="en-US" b="1" cap="all" baseline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</TotalTime>
  <Words>28</Words>
  <Application>Microsoft Office PowerPoint</Application>
  <PresentationFormat>Custom</PresentationFormat>
  <Paragraphs>8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Cocutza</dc:creator>
  <cp:lastModifiedBy>Cocutza</cp:lastModifiedBy>
  <cp:revision>14</cp:revision>
  <dcterms:created xsi:type="dcterms:W3CDTF">2013-05-10T14:57:10Z</dcterms:created>
  <dcterms:modified xsi:type="dcterms:W3CDTF">2013-05-10T16:23:42Z</dcterms:modified>
</cp:coreProperties>
</file>