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8404800" cy="51206400"/>
  <p:notesSz cx="6858000" cy="9144000"/>
  <p:defaultTextStyle>
    <a:defPPr>
      <a:defRPr lang="en-US"/>
    </a:defPPr>
    <a:lvl1pPr marL="0" algn="l" defTabSz="5120379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1pPr>
    <a:lvl2pPr marL="2560190" algn="l" defTabSz="5120379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2pPr>
    <a:lvl3pPr marL="5120379" algn="l" defTabSz="5120379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3pPr>
    <a:lvl4pPr marL="7680566" algn="l" defTabSz="5120379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4pPr>
    <a:lvl5pPr marL="10240756" algn="l" defTabSz="5120379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5pPr>
    <a:lvl6pPr marL="12800945" algn="l" defTabSz="5120379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6pPr>
    <a:lvl7pPr marL="15361135" algn="l" defTabSz="5120379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7pPr>
    <a:lvl8pPr marL="17921324" algn="l" defTabSz="5120379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8pPr>
    <a:lvl9pPr marL="20481511" algn="l" defTabSz="5120379" rtl="0" eaLnBrk="1" latinLnBrk="0" hangingPunct="1">
      <a:defRPr sz="10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3" d="100"/>
          <a:sy n="13" d="100"/>
        </p:scale>
        <p:origin x="-1710" y="-318"/>
      </p:cViewPr>
      <p:guideLst>
        <p:guide orient="horz" pos="16128"/>
        <p:guide pos="12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0362" y="15907184"/>
            <a:ext cx="32644079" cy="109761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0721" y="29016958"/>
            <a:ext cx="26883361" cy="1308608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60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20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680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40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00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361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921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481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843481" y="2050638"/>
            <a:ext cx="8641080" cy="4369138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20239" y="2050638"/>
            <a:ext cx="25283159" cy="4369138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3717" y="32904855"/>
            <a:ext cx="32644079" cy="10170160"/>
          </a:xfrm>
        </p:spPr>
        <p:txBody>
          <a:bodyPr anchor="t"/>
          <a:lstStyle>
            <a:lvl1pPr algn="l">
              <a:defRPr sz="22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33717" y="21703463"/>
            <a:ext cx="32644079" cy="11201394"/>
          </a:xfrm>
        </p:spPr>
        <p:txBody>
          <a:bodyPr anchor="b"/>
          <a:lstStyle>
            <a:lvl1pPr marL="0" indent="0">
              <a:buNone/>
              <a:defRPr sz="11300">
                <a:solidFill>
                  <a:schemeClr val="tx1">
                    <a:tint val="75000"/>
                  </a:schemeClr>
                </a:solidFill>
              </a:defRPr>
            </a:lvl1pPr>
            <a:lvl2pPr marL="2560190" indent="0">
              <a:buNone/>
              <a:defRPr sz="10100">
                <a:solidFill>
                  <a:schemeClr val="tx1">
                    <a:tint val="75000"/>
                  </a:schemeClr>
                </a:solidFill>
              </a:defRPr>
            </a:lvl2pPr>
            <a:lvl3pPr marL="5120379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3pPr>
            <a:lvl4pPr marL="7680566" indent="0">
              <a:buNone/>
              <a:defRPr sz="7900">
                <a:solidFill>
                  <a:schemeClr val="tx1">
                    <a:tint val="75000"/>
                  </a:schemeClr>
                </a:solidFill>
              </a:defRPr>
            </a:lvl4pPr>
            <a:lvl5pPr marL="10240756" indent="0">
              <a:buNone/>
              <a:defRPr sz="7900">
                <a:solidFill>
                  <a:schemeClr val="tx1">
                    <a:tint val="75000"/>
                  </a:schemeClr>
                </a:solidFill>
              </a:defRPr>
            </a:lvl5pPr>
            <a:lvl6pPr marL="12800945" indent="0">
              <a:buNone/>
              <a:defRPr sz="7900">
                <a:solidFill>
                  <a:schemeClr val="tx1">
                    <a:tint val="75000"/>
                  </a:schemeClr>
                </a:solidFill>
              </a:defRPr>
            </a:lvl6pPr>
            <a:lvl7pPr marL="15361135" indent="0">
              <a:buNone/>
              <a:defRPr sz="7900">
                <a:solidFill>
                  <a:schemeClr val="tx1">
                    <a:tint val="75000"/>
                  </a:schemeClr>
                </a:solidFill>
              </a:defRPr>
            </a:lvl7pPr>
            <a:lvl8pPr marL="17921324" indent="0">
              <a:buNone/>
              <a:defRPr sz="7900">
                <a:solidFill>
                  <a:schemeClr val="tx1">
                    <a:tint val="75000"/>
                  </a:schemeClr>
                </a:solidFill>
              </a:defRPr>
            </a:lvl8pPr>
            <a:lvl9pPr marL="20481511" indent="0">
              <a:buNone/>
              <a:defRPr sz="7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20241" y="11948170"/>
            <a:ext cx="16962119" cy="33793856"/>
          </a:xfrm>
        </p:spPr>
        <p:txBody>
          <a:bodyPr/>
          <a:lstStyle>
            <a:lvl1pPr>
              <a:defRPr sz="15700"/>
            </a:lvl1pPr>
            <a:lvl2pPr>
              <a:defRPr sz="13500"/>
            </a:lvl2pPr>
            <a:lvl3pPr>
              <a:defRPr sz="11300"/>
            </a:lvl3pPr>
            <a:lvl4pPr>
              <a:defRPr sz="10100"/>
            </a:lvl4pPr>
            <a:lvl5pPr>
              <a:defRPr sz="10100"/>
            </a:lvl5pPr>
            <a:lvl6pPr>
              <a:defRPr sz="10100"/>
            </a:lvl6pPr>
            <a:lvl7pPr>
              <a:defRPr sz="10100"/>
            </a:lvl7pPr>
            <a:lvl8pPr>
              <a:defRPr sz="10100"/>
            </a:lvl8pPr>
            <a:lvl9pPr>
              <a:defRPr sz="10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522443" y="11948170"/>
            <a:ext cx="16962119" cy="33793856"/>
          </a:xfrm>
        </p:spPr>
        <p:txBody>
          <a:bodyPr/>
          <a:lstStyle>
            <a:lvl1pPr>
              <a:defRPr sz="15700"/>
            </a:lvl1pPr>
            <a:lvl2pPr>
              <a:defRPr sz="13500"/>
            </a:lvl2pPr>
            <a:lvl3pPr>
              <a:defRPr sz="11300"/>
            </a:lvl3pPr>
            <a:lvl4pPr>
              <a:defRPr sz="10100"/>
            </a:lvl4pPr>
            <a:lvl5pPr>
              <a:defRPr sz="10100"/>
            </a:lvl5pPr>
            <a:lvl6pPr>
              <a:defRPr sz="10100"/>
            </a:lvl6pPr>
            <a:lvl7pPr>
              <a:defRPr sz="10100"/>
            </a:lvl7pPr>
            <a:lvl8pPr>
              <a:defRPr sz="10100"/>
            </a:lvl8pPr>
            <a:lvl9pPr>
              <a:defRPr sz="10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6" y="11462174"/>
            <a:ext cx="16968788" cy="4776890"/>
          </a:xfrm>
        </p:spPr>
        <p:txBody>
          <a:bodyPr anchor="b"/>
          <a:lstStyle>
            <a:lvl1pPr marL="0" indent="0">
              <a:buNone/>
              <a:defRPr sz="13500" b="1"/>
            </a:lvl1pPr>
            <a:lvl2pPr marL="2560190" indent="0">
              <a:buNone/>
              <a:defRPr sz="11300" b="1"/>
            </a:lvl2pPr>
            <a:lvl3pPr marL="5120379" indent="0">
              <a:buNone/>
              <a:defRPr sz="10100" b="1"/>
            </a:lvl3pPr>
            <a:lvl4pPr marL="7680566" indent="0">
              <a:buNone/>
              <a:defRPr sz="9100" b="1"/>
            </a:lvl4pPr>
            <a:lvl5pPr marL="10240756" indent="0">
              <a:buNone/>
              <a:defRPr sz="9100" b="1"/>
            </a:lvl5pPr>
            <a:lvl6pPr marL="12800945" indent="0">
              <a:buNone/>
              <a:defRPr sz="9100" b="1"/>
            </a:lvl6pPr>
            <a:lvl7pPr marL="15361135" indent="0">
              <a:buNone/>
              <a:defRPr sz="9100" b="1"/>
            </a:lvl7pPr>
            <a:lvl8pPr marL="17921324" indent="0">
              <a:buNone/>
              <a:defRPr sz="9100" b="1"/>
            </a:lvl8pPr>
            <a:lvl9pPr marL="20481511" indent="0">
              <a:buNone/>
              <a:defRPr sz="9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0246" y="16239065"/>
            <a:ext cx="16968788" cy="29502951"/>
          </a:xfrm>
        </p:spPr>
        <p:txBody>
          <a:bodyPr/>
          <a:lstStyle>
            <a:lvl1pPr>
              <a:defRPr sz="13500"/>
            </a:lvl1pPr>
            <a:lvl2pPr>
              <a:defRPr sz="11300"/>
            </a:lvl2pPr>
            <a:lvl3pPr>
              <a:defRPr sz="101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509108" y="11462174"/>
            <a:ext cx="16975455" cy="4776890"/>
          </a:xfrm>
        </p:spPr>
        <p:txBody>
          <a:bodyPr anchor="b"/>
          <a:lstStyle>
            <a:lvl1pPr marL="0" indent="0">
              <a:buNone/>
              <a:defRPr sz="13500" b="1"/>
            </a:lvl1pPr>
            <a:lvl2pPr marL="2560190" indent="0">
              <a:buNone/>
              <a:defRPr sz="11300" b="1"/>
            </a:lvl2pPr>
            <a:lvl3pPr marL="5120379" indent="0">
              <a:buNone/>
              <a:defRPr sz="10100" b="1"/>
            </a:lvl3pPr>
            <a:lvl4pPr marL="7680566" indent="0">
              <a:buNone/>
              <a:defRPr sz="9100" b="1"/>
            </a:lvl4pPr>
            <a:lvl5pPr marL="10240756" indent="0">
              <a:buNone/>
              <a:defRPr sz="9100" b="1"/>
            </a:lvl5pPr>
            <a:lvl6pPr marL="12800945" indent="0">
              <a:buNone/>
              <a:defRPr sz="9100" b="1"/>
            </a:lvl6pPr>
            <a:lvl7pPr marL="15361135" indent="0">
              <a:buNone/>
              <a:defRPr sz="9100" b="1"/>
            </a:lvl7pPr>
            <a:lvl8pPr marL="17921324" indent="0">
              <a:buNone/>
              <a:defRPr sz="9100" b="1"/>
            </a:lvl8pPr>
            <a:lvl9pPr marL="20481511" indent="0">
              <a:buNone/>
              <a:defRPr sz="9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509108" y="16239065"/>
            <a:ext cx="16975455" cy="29502951"/>
          </a:xfrm>
        </p:spPr>
        <p:txBody>
          <a:bodyPr/>
          <a:lstStyle>
            <a:lvl1pPr>
              <a:defRPr sz="13500"/>
            </a:lvl1pPr>
            <a:lvl2pPr>
              <a:defRPr sz="11300"/>
            </a:lvl2pPr>
            <a:lvl3pPr>
              <a:defRPr sz="101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3" y="2038775"/>
            <a:ext cx="12634916" cy="8676639"/>
          </a:xfrm>
        </p:spPr>
        <p:txBody>
          <a:bodyPr anchor="b"/>
          <a:lstStyle>
            <a:lvl1pPr algn="l">
              <a:defRPr sz="1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5211" y="2038777"/>
            <a:ext cx="21469354" cy="43703245"/>
          </a:xfrm>
        </p:spPr>
        <p:txBody>
          <a:bodyPr/>
          <a:lstStyle>
            <a:lvl1pPr>
              <a:defRPr sz="17900"/>
            </a:lvl1pPr>
            <a:lvl2pPr>
              <a:defRPr sz="15700"/>
            </a:lvl2pPr>
            <a:lvl3pPr>
              <a:defRPr sz="13500"/>
            </a:lvl3pPr>
            <a:lvl4pPr>
              <a:defRPr sz="11300"/>
            </a:lvl4pPr>
            <a:lvl5pPr>
              <a:defRPr sz="11300"/>
            </a:lvl5pPr>
            <a:lvl6pPr>
              <a:defRPr sz="11300"/>
            </a:lvl6pPr>
            <a:lvl7pPr>
              <a:defRPr sz="11300"/>
            </a:lvl7pPr>
            <a:lvl8pPr>
              <a:defRPr sz="11300"/>
            </a:lvl8pPr>
            <a:lvl9pPr>
              <a:defRPr sz="1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3" y="10715418"/>
            <a:ext cx="12634916" cy="35026607"/>
          </a:xfrm>
        </p:spPr>
        <p:txBody>
          <a:bodyPr/>
          <a:lstStyle>
            <a:lvl1pPr marL="0" indent="0">
              <a:buNone/>
              <a:defRPr sz="7900"/>
            </a:lvl1pPr>
            <a:lvl2pPr marL="2560190" indent="0">
              <a:buNone/>
              <a:defRPr sz="6600"/>
            </a:lvl2pPr>
            <a:lvl3pPr marL="5120379" indent="0">
              <a:buNone/>
              <a:defRPr sz="5600"/>
            </a:lvl3pPr>
            <a:lvl4pPr marL="7680566" indent="0">
              <a:buNone/>
              <a:defRPr sz="5200"/>
            </a:lvl4pPr>
            <a:lvl5pPr marL="10240756" indent="0">
              <a:buNone/>
              <a:defRPr sz="5200"/>
            </a:lvl5pPr>
            <a:lvl6pPr marL="12800945" indent="0">
              <a:buNone/>
              <a:defRPr sz="5200"/>
            </a:lvl6pPr>
            <a:lvl7pPr marL="15361135" indent="0">
              <a:buNone/>
              <a:defRPr sz="5200"/>
            </a:lvl7pPr>
            <a:lvl8pPr marL="17921324" indent="0">
              <a:buNone/>
              <a:defRPr sz="5200"/>
            </a:lvl8pPr>
            <a:lvl9pPr marL="20481511" indent="0">
              <a:buNone/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27612" y="35844483"/>
            <a:ext cx="23042880" cy="4231646"/>
          </a:xfrm>
        </p:spPr>
        <p:txBody>
          <a:bodyPr anchor="b"/>
          <a:lstStyle>
            <a:lvl1pPr algn="l">
              <a:defRPr sz="1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527612" y="4575384"/>
            <a:ext cx="23042880" cy="30723840"/>
          </a:xfrm>
        </p:spPr>
        <p:txBody>
          <a:bodyPr/>
          <a:lstStyle>
            <a:lvl1pPr marL="0" indent="0">
              <a:buNone/>
              <a:defRPr sz="17900"/>
            </a:lvl1pPr>
            <a:lvl2pPr marL="2560190" indent="0">
              <a:buNone/>
              <a:defRPr sz="15700"/>
            </a:lvl2pPr>
            <a:lvl3pPr marL="5120379" indent="0">
              <a:buNone/>
              <a:defRPr sz="13500"/>
            </a:lvl3pPr>
            <a:lvl4pPr marL="7680566" indent="0">
              <a:buNone/>
              <a:defRPr sz="11300"/>
            </a:lvl4pPr>
            <a:lvl5pPr marL="10240756" indent="0">
              <a:buNone/>
              <a:defRPr sz="11300"/>
            </a:lvl5pPr>
            <a:lvl6pPr marL="12800945" indent="0">
              <a:buNone/>
              <a:defRPr sz="11300"/>
            </a:lvl6pPr>
            <a:lvl7pPr marL="15361135" indent="0">
              <a:buNone/>
              <a:defRPr sz="11300"/>
            </a:lvl7pPr>
            <a:lvl8pPr marL="17921324" indent="0">
              <a:buNone/>
              <a:defRPr sz="11300"/>
            </a:lvl8pPr>
            <a:lvl9pPr marL="20481511" indent="0">
              <a:buNone/>
              <a:defRPr sz="1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27612" y="40076129"/>
            <a:ext cx="23042880" cy="6009634"/>
          </a:xfrm>
        </p:spPr>
        <p:txBody>
          <a:bodyPr/>
          <a:lstStyle>
            <a:lvl1pPr marL="0" indent="0">
              <a:buNone/>
              <a:defRPr sz="7900"/>
            </a:lvl1pPr>
            <a:lvl2pPr marL="2560190" indent="0">
              <a:buNone/>
              <a:defRPr sz="6600"/>
            </a:lvl2pPr>
            <a:lvl3pPr marL="5120379" indent="0">
              <a:buNone/>
              <a:defRPr sz="5600"/>
            </a:lvl3pPr>
            <a:lvl4pPr marL="7680566" indent="0">
              <a:buNone/>
              <a:defRPr sz="5200"/>
            </a:lvl4pPr>
            <a:lvl5pPr marL="10240756" indent="0">
              <a:buNone/>
              <a:defRPr sz="5200"/>
            </a:lvl5pPr>
            <a:lvl6pPr marL="12800945" indent="0">
              <a:buNone/>
              <a:defRPr sz="5200"/>
            </a:lvl6pPr>
            <a:lvl7pPr marL="15361135" indent="0">
              <a:buNone/>
              <a:defRPr sz="5200"/>
            </a:lvl7pPr>
            <a:lvl8pPr marL="17921324" indent="0">
              <a:buNone/>
              <a:defRPr sz="5200"/>
            </a:lvl8pPr>
            <a:lvl9pPr marL="20481511" indent="0">
              <a:buNone/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1" y="2050632"/>
            <a:ext cx="34564321" cy="8534401"/>
          </a:xfrm>
          <a:prstGeom prst="rect">
            <a:avLst/>
          </a:prstGeom>
        </p:spPr>
        <p:txBody>
          <a:bodyPr vert="horz" lIns="512037" tIns="256018" rIns="512037" bIns="2560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1" y="11948170"/>
            <a:ext cx="34564321" cy="33793856"/>
          </a:xfrm>
          <a:prstGeom prst="rect">
            <a:avLst/>
          </a:prstGeom>
        </p:spPr>
        <p:txBody>
          <a:bodyPr vert="horz" lIns="512037" tIns="256018" rIns="512037" bIns="2560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20240" y="47460753"/>
            <a:ext cx="8961120" cy="2726264"/>
          </a:xfrm>
          <a:prstGeom prst="rect">
            <a:avLst/>
          </a:prstGeom>
        </p:spPr>
        <p:txBody>
          <a:bodyPr vert="horz" lIns="512037" tIns="256018" rIns="512037" bIns="256018" rtlCol="0" anchor="ctr"/>
          <a:lstStyle>
            <a:lvl1pPr algn="l">
              <a:defRPr sz="6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21641" y="47460753"/>
            <a:ext cx="12161521" cy="2726264"/>
          </a:xfrm>
          <a:prstGeom prst="rect">
            <a:avLst/>
          </a:prstGeom>
        </p:spPr>
        <p:txBody>
          <a:bodyPr vert="horz" lIns="512037" tIns="256018" rIns="512037" bIns="256018" rtlCol="0" anchor="ctr"/>
          <a:lstStyle>
            <a:lvl1pPr algn="ctr">
              <a:defRPr sz="6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523442" y="47460753"/>
            <a:ext cx="8961120" cy="2726264"/>
          </a:xfrm>
          <a:prstGeom prst="rect">
            <a:avLst/>
          </a:prstGeom>
        </p:spPr>
        <p:txBody>
          <a:bodyPr vert="horz" lIns="512037" tIns="256018" rIns="512037" bIns="256018" rtlCol="0" anchor="ctr"/>
          <a:lstStyle>
            <a:lvl1pPr algn="r">
              <a:defRPr sz="6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120379" rtl="0" eaLnBrk="1" latinLnBrk="0" hangingPunct="1">
        <a:spcBef>
          <a:spcPct val="0"/>
        </a:spcBef>
        <a:buNone/>
        <a:defRPr sz="24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0141" indent="-1920141" algn="l" defTabSz="5120379" rtl="0" eaLnBrk="1" latinLnBrk="0" hangingPunct="1">
        <a:spcBef>
          <a:spcPct val="20000"/>
        </a:spcBef>
        <a:buFont typeface="Arial" pitchFamily="34" charset="0"/>
        <a:buChar char="•"/>
        <a:defRPr sz="17900" kern="1200">
          <a:solidFill>
            <a:schemeClr val="tx1"/>
          </a:solidFill>
          <a:latin typeface="+mn-lt"/>
          <a:ea typeface="+mn-ea"/>
          <a:cs typeface="+mn-cs"/>
        </a:defRPr>
      </a:lvl1pPr>
      <a:lvl2pPr marL="4160306" indent="-1600119" algn="l" defTabSz="5120379" rtl="0" eaLnBrk="1" latinLnBrk="0" hangingPunct="1">
        <a:spcBef>
          <a:spcPct val="20000"/>
        </a:spcBef>
        <a:buFont typeface="Arial" pitchFamily="34" charset="0"/>
        <a:buChar char="–"/>
        <a:defRPr sz="157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474" indent="-1280095" algn="l" defTabSz="5120379" rtl="0" eaLnBrk="1" latinLnBrk="0" hangingPunct="1">
        <a:spcBef>
          <a:spcPct val="20000"/>
        </a:spcBef>
        <a:buFont typeface="Arial" pitchFamily="34" charset="0"/>
        <a:buChar char="•"/>
        <a:defRPr sz="13500" kern="1200">
          <a:solidFill>
            <a:schemeClr val="tx1"/>
          </a:solidFill>
          <a:latin typeface="+mn-lt"/>
          <a:ea typeface="+mn-ea"/>
          <a:cs typeface="+mn-cs"/>
        </a:defRPr>
      </a:lvl3pPr>
      <a:lvl4pPr marL="8960661" indent="-1280095" algn="l" defTabSz="5120379" rtl="0" eaLnBrk="1" latinLnBrk="0" hangingPunct="1">
        <a:spcBef>
          <a:spcPct val="20000"/>
        </a:spcBef>
        <a:buFont typeface="Arial" pitchFamily="34" charset="0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4pPr>
      <a:lvl5pPr marL="11520851" indent="-1280095" algn="l" defTabSz="5120379" rtl="0" eaLnBrk="1" latinLnBrk="0" hangingPunct="1">
        <a:spcBef>
          <a:spcPct val="20000"/>
        </a:spcBef>
        <a:buFont typeface="Arial" pitchFamily="34" charset="0"/>
        <a:buChar char="»"/>
        <a:defRPr sz="11300" kern="1200">
          <a:solidFill>
            <a:schemeClr val="tx1"/>
          </a:solidFill>
          <a:latin typeface="+mn-lt"/>
          <a:ea typeface="+mn-ea"/>
          <a:cs typeface="+mn-cs"/>
        </a:defRPr>
      </a:lvl5pPr>
      <a:lvl6pPr marL="14081040" indent="-1280095" algn="l" defTabSz="5120379" rtl="0" eaLnBrk="1" latinLnBrk="0" hangingPunct="1">
        <a:spcBef>
          <a:spcPct val="20000"/>
        </a:spcBef>
        <a:buFont typeface="Arial" pitchFamily="34" charset="0"/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641230" indent="-1280095" algn="l" defTabSz="5120379" rtl="0" eaLnBrk="1" latinLnBrk="0" hangingPunct="1">
        <a:spcBef>
          <a:spcPct val="20000"/>
        </a:spcBef>
        <a:buFont typeface="Arial" pitchFamily="34" charset="0"/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1419" indent="-1280095" algn="l" defTabSz="5120379" rtl="0" eaLnBrk="1" latinLnBrk="0" hangingPunct="1">
        <a:spcBef>
          <a:spcPct val="20000"/>
        </a:spcBef>
        <a:buFont typeface="Arial" pitchFamily="34" charset="0"/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1606" indent="-1280095" algn="l" defTabSz="5120379" rtl="0" eaLnBrk="1" latinLnBrk="0" hangingPunct="1">
        <a:spcBef>
          <a:spcPct val="20000"/>
        </a:spcBef>
        <a:buFont typeface="Arial" pitchFamily="34" charset="0"/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20379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1pPr>
      <a:lvl2pPr marL="2560190" algn="l" defTabSz="5120379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2pPr>
      <a:lvl3pPr marL="5120379" algn="l" defTabSz="5120379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566" algn="l" defTabSz="5120379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4pPr>
      <a:lvl5pPr marL="10240756" algn="l" defTabSz="5120379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5pPr>
      <a:lvl6pPr marL="12800945" algn="l" defTabSz="5120379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6pPr>
      <a:lvl7pPr marL="15361135" algn="l" defTabSz="5120379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7pPr>
      <a:lvl8pPr marL="17921324" algn="l" defTabSz="5120379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1511" algn="l" defTabSz="5120379" rtl="0" eaLnBrk="1" latinLnBrk="0" hangingPunct="1">
        <a:defRPr sz="10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8000" r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03414" y="790598"/>
            <a:ext cx="25201387" cy="12406301"/>
          </a:xfrm>
        </p:spPr>
        <p:txBody>
          <a:bodyPr>
            <a:noAutofit/>
          </a:bodyPr>
          <a:lstStyle/>
          <a:p>
            <a:r>
              <a:rPr lang="ro-RO" sz="221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REŢETA PERFECTĂ EŞTI TU!</a:t>
            </a:r>
            <a:endParaRPr lang="en-US" sz="221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1925" y="17028257"/>
            <a:ext cx="23608913" cy="23340642"/>
          </a:xfrm>
          <a:prstGeom prst="rect">
            <a:avLst/>
          </a:prstGeom>
          <a:noFill/>
        </p:spPr>
        <p:txBody>
          <a:bodyPr wrap="square" lIns="224430" tIns="112215" rIns="224430" bIns="112215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o-RO" sz="10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INDEPENDENŢA                PROFESIONALĂ   </a:t>
            </a:r>
          </a:p>
          <a:p>
            <a:pPr>
              <a:buFont typeface="Wingdings" pitchFamily="2" charset="2"/>
              <a:buChar char="ü"/>
            </a:pPr>
            <a:endParaRPr lang="ro-RO" sz="10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o-RO" sz="10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TARGETURI</a:t>
            </a:r>
          </a:p>
          <a:p>
            <a:pPr>
              <a:buFont typeface="Wingdings" pitchFamily="2" charset="2"/>
              <a:buChar char="ü"/>
            </a:pPr>
            <a:endParaRPr lang="ro-RO" sz="10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o-RO" sz="10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CONTINUITATEA</a:t>
            </a:r>
          </a:p>
          <a:p>
            <a:pPr>
              <a:buFont typeface="Wingdings" pitchFamily="2" charset="2"/>
              <a:buChar char="ü"/>
            </a:pPr>
            <a:endParaRPr lang="ro-RO" sz="10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endParaRPr lang="ro-RO" sz="10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×"/>
            </a:pPr>
            <a:r>
              <a:rPr lang="ro-RO" sz="10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 FEEDBACK</a:t>
            </a:r>
          </a:p>
          <a:p>
            <a:pPr>
              <a:buFont typeface="Arial" pitchFamily="34" charset="0"/>
              <a:buChar char="×"/>
            </a:pPr>
            <a:endParaRPr lang="ro-RO" sz="10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×"/>
            </a:pPr>
            <a:r>
              <a:rPr lang="ro-RO" sz="10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 OBSTACOLE</a:t>
            </a:r>
          </a:p>
          <a:p>
            <a:pPr>
              <a:buFont typeface="Arial" pitchFamily="34" charset="0"/>
              <a:buChar char="×"/>
            </a:pPr>
            <a:endParaRPr lang="ro-RO" sz="10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×"/>
            </a:pPr>
            <a:r>
              <a:rPr lang="ro-RO" sz="10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 PROGRES NECUANTIFICABIL</a:t>
            </a:r>
          </a:p>
          <a:p>
            <a:r>
              <a:rPr lang="ro-RO" sz="9800" dirty="0" smtClean="0">
                <a:latin typeface="Arial" pitchFamily="34" charset="0"/>
                <a:cs typeface="Arial" pitchFamily="34" charset="0"/>
              </a:rPr>
              <a:t>      </a:t>
            </a:r>
            <a:endParaRPr lang="en-US" sz="9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20</Words>
  <Application>Microsoft Office PowerPoint</Application>
  <PresentationFormat>Custom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REŢETA PERFECTĂ EŞTI TU!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Oportunităţi şi provocări în economie</dc:title>
  <dc:creator/>
  <cp:lastModifiedBy>Bogdan</cp:lastModifiedBy>
  <cp:revision>18</cp:revision>
  <dcterms:created xsi:type="dcterms:W3CDTF">2006-08-16T00:00:00Z</dcterms:created>
  <dcterms:modified xsi:type="dcterms:W3CDTF">2013-05-08T18:59:52Z</dcterms:modified>
</cp:coreProperties>
</file>