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22525" cy="21386800"/>
  <p:notesSz cx="6858000" cy="9144000"/>
  <p:defaultTextStyle>
    <a:defPPr>
      <a:defRPr lang="en-US"/>
    </a:defPPr>
    <a:lvl1pPr marL="0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43102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86204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129305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172407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215509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258611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301713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344814" algn="l" defTabSz="2086204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2CCA"/>
    <a:srgbClr val="5932EA"/>
    <a:srgbClr val="7D10EA"/>
    <a:srgbClr val="004D68"/>
    <a:srgbClr val="6B17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24" d="100"/>
          <a:sy n="24" d="100"/>
        </p:scale>
        <p:origin x="-1386" y="-78"/>
      </p:cViewPr>
      <p:guideLst>
        <p:guide orient="horz" pos="6736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756126" y="11537907"/>
            <a:ext cx="13736294" cy="3564467"/>
          </a:xfrm>
        </p:spPr>
        <p:txBody>
          <a:bodyPr>
            <a:noAutofit/>
          </a:bodyPr>
          <a:lstStyle>
            <a:lvl1pPr marL="0" indent="0" algn="ctr">
              <a:buNone/>
              <a:defRPr sz="5000" spc="228" baseline="0">
                <a:solidFill>
                  <a:schemeClr val="tx2"/>
                </a:solidFill>
              </a:defRPr>
            </a:lvl1pPr>
            <a:lvl2pPr marL="1043102" indent="0" algn="ctr">
              <a:buNone/>
            </a:lvl2pPr>
            <a:lvl3pPr marL="2086204" indent="0" algn="ctr">
              <a:buNone/>
            </a:lvl3pPr>
            <a:lvl4pPr marL="3129305" indent="0" algn="ctr">
              <a:buNone/>
            </a:lvl4pPr>
            <a:lvl5pPr marL="4172407" indent="0" algn="ctr">
              <a:buNone/>
            </a:lvl5pPr>
            <a:lvl6pPr marL="5215509" indent="0" algn="ctr">
              <a:buNone/>
            </a:lvl6pPr>
            <a:lvl7pPr marL="6258611" indent="0" algn="ctr">
              <a:buNone/>
            </a:lvl7pPr>
            <a:lvl8pPr marL="7301713" indent="0" algn="ctr">
              <a:buNone/>
            </a:lvl8pPr>
            <a:lvl9pPr marL="8344814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756126" y="4471120"/>
            <a:ext cx="13736294" cy="6178409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110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420573" y="11071134"/>
            <a:ext cx="4914821" cy="4952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787131" y="11071134"/>
            <a:ext cx="4914821" cy="4952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7508916" y="10996838"/>
            <a:ext cx="75613" cy="142579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208620" tIns="104310" rIns="208620" bIns="104310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63831" y="856465"/>
            <a:ext cx="3402568" cy="18248089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126" y="856465"/>
            <a:ext cx="9955662" cy="18248089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756126" y="4752622"/>
            <a:ext cx="13610273" cy="14257867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4190" y="10931031"/>
            <a:ext cx="13106188" cy="427736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110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4190" y="15464309"/>
            <a:ext cx="13106188" cy="3070917"/>
          </a:xfrm>
        </p:spPr>
        <p:txBody>
          <a:bodyPr anchor="t"/>
          <a:lstStyle>
            <a:lvl1pPr marL="0" indent="0">
              <a:buNone/>
              <a:defRPr sz="4600" spc="228" baseline="0">
                <a:solidFill>
                  <a:schemeClr val="tx2"/>
                </a:solidFill>
              </a:defRPr>
            </a:lvl1pPr>
            <a:lvl2pPr>
              <a:buNone/>
              <a:defRPr sz="4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134190" y="15333732"/>
            <a:ext cx="13106188" cy="13413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756126" y="4752622"/>
            <a:ext cx="6714401" cy="14257867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7687284" y="4752622"/>
            <a:ext cx="6714401" cy="14257867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126" y="4364657"/>
            <a:ext cx="6681741" cy="2376311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208620" tIns="104310" rIns="208620" bIns="10431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5900" b="1">
                <a:solidFill>
                  <a:schemeClr val="tx2"/>
                </a:solidFill>
              </a:defRPr>
            </a:lvl1pPr>
            <a:lvl2pPr>
              <a:buNone/>
              <a:defRPr sz="4600" b="1"/>
            </a:lvl2pPr>
            <a:lvl3pPr>
              <a:buNone/>
              <a:defRPr sz="4100" b="1"/>
            </a:lvl3pPr>
            <a:lvl4pPr>
              <a:buNone/>
              <a:defRPr sz="3700" b="1"/>
            </a:lvl4pPr>
            <a:lvl5pPr>
              <a:buNone/>
              <a:defRPr sz="37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756126" y="6866653"/>
            <a:ext cx="6679115" cy="1220473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7689910" y="6866653"/>
            <a:ext cx="6679115" cy="1220473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126" y="484767"/>
            <a:ext cx="13610273" cy="3564467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7687284" y="4364657"/>
            <a:ext cx="6681741" cy="2376311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208620" tIns="104310" rIns="208620" bIns="10431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5900" b="1" baseline="0">
                <a:solidFill>
                  <a:schemeClr val="tx2"/>
                </a:solidFill>
              </a:defRPr>
            </a:lvl1pPr>
            <a:lvl2pPr>
              <a:buNone/>
              <a:defRPr sz="4600" b="1"/>
            </a:lvl2pPr>
            <a:lvl3pPr>
              <a:buNone/>
              <a:defRPr sz="4100" b="1"/>
            </a:lvl3pPr>
            <a:lvl4pPr>
              <a:buNone/>
              <a:defRPr sz="3700" b="1"/>
            </a:lvl4pPr>
            <a:lvl5pPr>
              <a:buNone/>
              <a:defRPr sz="37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931010" y="6799053"/>
            <a:ext cx="6200235" cy="4952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863713" y="6799053"/>
            <a:ext cx="6200235" cy="4952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756126" y="1425787"/>
            <a:ext cx="10333725" cy="17822333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215873" y="4990254"/>
            <a:ext cx="3281588" cy="11643924"/>
          </a:xfrm>
        </p:spPr>
        <p:txBody>
          <a:bodyPr tIns="104310" bIns="104310" anchor="t" anchorCtr="0"/>
          <a:lstStyle>
            <a:lvl1pPr marL="0" indent="0">
              <a:lnSpc>
                <a:spcPct val="125000"/>
              </a:lnSpc>
              <a:spcAft>
                <a:spcPts val="2282"/>
              </a:spcAft>
              <a:buNone/>
              <a:defRPr sz="3700">
                <a:solidFill>
                  <a:schemeClr val="tx2"/>
                </a:solidFill>
              </a:defRPr>
            </a:lvl1pPr>
            <a:lvl2pPr>
              <a:buNone/>
              <a:defRPr sz="2700"/>
            </a:lvl2pPr>
            <a:lvl3pPr>
              <a:buNone/>
              <a:defRPr sz="2300"/>
            </a:lvl3pPr>
            <a:lvl4pPr>
              <a:buNone/>
              <a:defRPr sz="2100"/>
            </a:lvl4pPr>
            <a:lvl5pPr>
              <a:buNone/>
              <a:defRPr sz="2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11215873" y="1425786"/>
            <a:ext cx="3276547" cy="3326836"/>
          </a:xfrm>
        </p:spPr>
        <p:txBody>
          <a:bodyPr lIns="208620" tIns="208620" anchor="b" anchorCtr="0"/>
          <a:lstStyle>
            <a:lvl1pPr algn="l">
              <a:buNone/>
              <a:defRPr sz="4100" b="1" spc="-114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3831" y="1425786"/>
            <a:ext cx="3402568" cy="3326836"/>
          </a:xfrm>
        </p:spPr>
        <p:txBody>
          <a:bodyPr lIns="208620" tIns="208620" anchor="b" anchorCtr="0"/>
          <a:lstStyle>
            <a:lvl1pPr algn="l">
              <a:buNone/>
              <a:defRPr sz="4100" b="1" spc="-114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56126" y="1425787"/>
            <a:ext cx="9955662" cy="17347071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73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3831" y="4990254"/>
            <a:ext cx="3402568" cy="13782604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2282"/>
              </a:spcAft>
              <a:buFontTx/>
              <a:buNone/>
              <a:defRPr sz="3700" b="0">
                <a:solidFill>
                  <a:schemeClr val="tx2"/>
                </a:solidFill>
              </a:defRPr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756126" y="4514992"/>
            <a:ext cx="13610273" cy="14589562"/>
          </a:xfrm>
          <a:prstGeom prst="rect">
            <a:avLst/>
          </a:prstGeom>
        </p:spPr>
        <p:txBody>
          <a:bodyPr vert="horz" lIns="208620" tIns="104310" rIns="208620" bIns="10431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9577599" y="19346250"/>
            <a:ext cx="4284715" cy="1197661"/>
          </a:xfrm>
          <a:prstGeom prst="rect">
            <a:avLst/>
          </a:prstGeom>
        </p:spPr>
        <p:txBody>
          <a:bodyPr vert="horz" lIns="208620" tIns="104310" rIns="208620" bIns="104310" anchor="ctr" anchorCtr="0"/>
          <a:lstStyle>
            <a:lvl1pPr algn="l" eaLnBrk="1" latinLnBrk="0" hangingPunct="1">
              <a:defRPr kumimoji="0" sz="27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3528589" y="19346250"/>
            <a:ext cx="5922989" cy="1197661"/>
          </a:xfrm>
          <a:prstGeom prst="rect">
            <a:avLst/>
          </a:prstGeom>
        </p:spPr>
        <p:txBody>
          <a:bodyPr vert="horz" lIns="208620" tIns="104310" rIns="208620" bIns="104310" anchor="ctr" anchorCtr="0"/>
          <a:lstStyle>
            <a:lvl1pPr algn="r" eaLnBrk="1" latinLnBrk="0" hangingPunct="1">
              <a:defRPr kumimoji="0" sz="27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3909573" y="19277219"/>
            <a:ext cx="1008168" cy="1425787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37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756126" y="475262"/>
            <a:ext cx="13610273" cy="3802098"/>
          </a:xfrm>
          <a:prstGeom prst="rect">
            <a:avLst/>
          </a:prstGeom>
          <a:ln w="6350" cap="rnd">
            <a:noFill/>
          </a:ln>
        </p:spPr>
        <p:txBody>
          <a:bodyPr vert="horz" lIns="208620" tIns="104310" rIns="208620" bIns="10431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9600" b="0" kern="1200" spc="-228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625861" indent="-625861" algn="l" rtl="0" eaLnBrk="1" latinLnBrk="0" hangingPunct="1">
        <a:spcBef>
          <a:spcPts val="1369"/>
        </a:spcBef>
        <a:buClr>
          <a:schemeClr val="accent2"/>
        </a:buClr>
        <a:buSzPct val="85000"/>
        <a:buFont typeface="Wingdings 2"/>
        <a:buChar char=""/>
        <a:defRPr kumimoji="0" sz="5900" kern="1200">
          <a:solidFill>
            <a:schemeClr val="tx1"/>
          </a:solidFill>
          <a:latin typeface="+mn-lt"/>
          <a:ea typeface="+mn-ea"/>
          <a:cs typeface="+mn-cs"/>
        </a:defRPr>
      </a:lvl1pPr>
      <a:lvl2pPr marL="1460343" indent="-625861" algn="l" rtl="0" eaLnBrk="1" latinLnBrk="0" hangingPunct="1">
        <a:spcBef>
          <a:spcPts val="684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5500" kern="1200">
          <a:solidFill>
            <a:schemeClr val="tx2"/>
          </a:solidFill>
          <a:latin typeface="+mn-lt"/>
          <a:ea typeface="+mn-ea"/>
          <a:cs typeface="+mn-cs"/>
        </a:defRPr>
      </a:lvl2pPr>
      <a:lvl3pPr marL="2294824" indent="-521551" algn="l" rtl="0" eaLnBrk="1" latinLnBrk="0" hangingPunct="1">
        <a:spcBef>
          <a:spcPts val="684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2920685" indent="-521551" algn="l" rtl="0" eaLnBrk="1" latinLnBrk="0" hangingPunct="1">
        <a:spcBef>
          <a:spcPts val="684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3546546" indent="-521551" algn="l" rtl="0" eaLnBrk="1" latinLnBrk="0" hangingPunct="1">
        <a:spcBef>
          <a:spcPts val="776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172407" indent="-521551" algn="l" rtl="0" eaLnBrk="1" latinLnBrk="0" hangingPunct="1">
        <a:spcBef>
          <a:spcPts val="776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3900" kern="1200">
          <a:solidFill>
            <a:schemeClr val="tx1"/>
          </a:solidFill>
          <a:latin typeface="+mn-lt"/>
          <a:ea typeface="+mn-ea"/>
          <a:cs typeface="+mn-cs"/>
        </a:defRPr>
      </a:lvl6pPr>
      <a:lvl7pPr marL="4589648" indent="-417241" algn="l" rtl="0" eaLnBrk="1" latinLnBrk="0" hangingPunct="1">
        <a:spcBef>
          <a:spcPts val="776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3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215509" indent="-417241" algn="l" rtl="0" eaLnBrk="1" latinLnBrk="0" hangingPunct="1">
        <a:spcBef>
          <a:spcPts val="776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5841370" indent="-417241" algn="l" rtl="0" eaLnBrk="1" latinLnBrk="0" hangingPunct="1">
        <a:spcBef>
          <a:spcPts val="776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04310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208620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31293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41724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5215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625861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730171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834481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474663"/>
            <a:ext cx="13611225" cy="3802062"/>
          </a:xfrm>
        </p:spPr>
        <p:txBody>
          <a:bodyPr>
            <a:normAutofit/>
          </a:bodyPr>
          <a:lstStyle/>
          <a:p>
            <a:pPr algn="ctr"/>
            <a:r>
              <a:rPr lang="en-US" sz="90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9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istrator\Desktop\New Folder\imgres.jpg"/>
          <p:cNvPicPr>
            <a:picLocks noChangeAspect="1" noChangeArrowheads="1"/>
          </p:cNvPicPr>
          <p:nvPr/>
        </p:nvPicPr>
        <p:blipFill>
          <a:blip r:embed="rId2">
            <a:lum bright="-30000" contrast="-13000"/>
          </a:blip>
          <a:srcRect/>
          <a:stretch>
            <a:fillRect/>
          </a:stretch>
        </p:blipFill>
        <p:spPr bwMode="auto">
          <a:xfrm rot="20819406">
            <a:off x="3446462" y="16179800"/>
            <a:ext cx="3199644" cy="205691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8" name="Rectangle 7"/>
          <p:cNvSpPr/>
          <p:nvPr/>
        </p:nvSpPr>
        <p:spPr>
          <a:xfrm>
            <a:off x="0" y="558800"/>
            <a:ext cx="14483452" cy="1477328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Oportunit</a:t>
            </a:r>
            <a:r>
              <a:rPr lang="ro-RO" sz="90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ă</a:t>
            </a:r>
            <a:r>
              <a:rPr lang="ro-RO" sz="9000" b="1" cap="none" spc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ţ</a:t>
            </a:r>
            <a:r>
              <a:rPr lang="en-US" sz="9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ile</a:t>
            </a:r>
            <a:r>
              <a:rPr lang="en-US" sz="9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nu au </a:t>
            </a:r>
            <a:r>
              <a:rPr lang="en-US" sz="9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limite</a:t>
            </a:r>
            <a:endParaRPr lang="en-US" sz="9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65862" y="9626600"/>
            <a:ext cx="10363200" cy="461665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Lucrurile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importante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negociaz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ă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-le in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fa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ţă</a:t>
            </a:r>
            <a:endParaRPr lang="en-US" sz="2400" dirty="0">
              <a:solidFill>
                <a:srgbClr val="992CCA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7662" y="20142200"/>
            <a:ext cx="670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Fiecare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experien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ţă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este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o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oportunitate</a:t>
            </a:r>
            <a:endParaRPr lang="en-US" sz="2400" dirty="0">
              <a:solidFill>
                <a:srgbClr val="992CCA"/>
              </a:solidFill>
              <a:latin typeface="Arial Black" pitchFamily="34" charset="0"/>
            </a:endParaRPr>
          </a:p>
        </p:txBody>
      </p:sp>
      <p:pic>
        <p:nvPicPr>
          <p:cNvPr id="1028" name="Picture 4" descr="C:\Documents and Settings\Administrator\Desktop\New Folder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98871">
            <a:off x="1156766" y="3533451"/>
            <a:ext cx="3325243" cy="186213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1029" name="Picture 5" descr="C:\Documents and Settings\Administrator\Desktop\New Folder\bani.jpg"/>
          <p:cNvPicPr>
            <a:picLocks noChangeAspect="1" noChangeArrowheads="1"/>
          </p:cNvPicPr>
          <p:nvPr/>
        </p:nvPicPr>
        <p:blipFill>
          <a:blip r:embed="rId4">
            <a:lum bright="-21000" contrast="-37000"/>
          </a:blip>
          <a:srcRect/>
          <a:stretch>
            <a:fillRect/>
          </a:stretch>
        </p:blipFill>
        <p:spPr bwMode="auto">
          <a:xfrm>
            <a:off x="10456862" y="3302000"/>
            <a:ext cx="3505199" cy="2330161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7" name="TextBox 16"/>
          <p:cNvSpPr txBox="1"/>
          <p:nvPr/>
        </p:nvSpPr>
        <p:spPr>
          <a:xfrm>
            <a:off x="8092715" y="5664200"/>
            <a:ext cx="7029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Dovedeste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-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ţ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i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succesul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si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nu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perfec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ţ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iunea</a:t>
            </a:r>
            <a:endParaRPr lang="en-US" sz="2400" dirty="0">
              <a:solidFill>
                <a:srgbClr val="992CCA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5359400"/>
            <a:ext cx="4890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Construim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viitorul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impreuna</a:t>
            </a:r>
            <a:endParaRPr lang="en-US" sz="2400" dirty="0">
              <a:solidFill>
                <a:srgbClr val="992CCA"/>
              </a:solidFill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9169400"/>
            <a:ext cx="37947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G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â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nde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ş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te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in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stil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mare</a:t>
            </a:r>
            <a:endParaRPr lang="en-US" sz="2400" dirty="0">
              <a:solidFill>
                <a:srgbClr val="992CCA"/>
              </a:solidFill>
              <a:latin typeface="Arial Black" pitchFamily="34" charset="0"/>
            </a:endParaRPr>
          </a:p>
        </p:txBody>
      </p:sp>
      <p:pic>
        <p:nvPicPr>
          <p:cNvPr id="3" name="Picture 2" descr="C:\Documents and Settings\Administrator\Desktop\images.jpg"/>
          <p:cNvPicPr>
            <a:picLocks noChangeAspect="1" noChangeArrowheads="1"/>
          </p:cNvPicPr>
          <p:nvPr/>
        </p:nvPicPr>
        <p:blipFill>
          <a:blip r:embed="rId5">
            <a:lum bright="-24000" contrast="-36000"/>
          </a:blip>
          <a:srcRect/>
          <a:stretch>
            <a:fillRect/>
          </a:stretch>
        </p:blipFill>
        <p:spPr bwMode="auto">
          <a:xfrm>
            <a:off x="0" y="19348450"/>
            <a:ext cx="2247900" cy="2038350"/>
          </a:xfrm>
          <a:prstGeom prst="rect">
            <a:avLst/>
          </a:prstGeom>
          <a:noFill/>
        </p:spPr>
      </p:pic>
      <p:pic>
        <p:nvPicPr>
          <p:cNvPr id="5" name="Picture 5" descr="C:\Documents and Settings\Administrator\Desktop\images.jpg"/>
          <p:cNvPicPr>
            <a:picLocks noChangeAspect="1" noChangeArrowheads="1"/>
          </p:cNvPicPr>
          <p:nvPr/>
        </p:nvPicPr>
        <p:blipFill>
          <a:blip r:embed="rId6">
            <a:lum bright="-1000" contrast="-29000"/>
          </a:blip>
          <a:srcRect/>
          <a:stretch>
            <a:fillRect/>
          </a:stretch>
        </p:blipFill>
        <p:spPr bwMode="auto">
          <a:xfrm>
            <a:off x="12194863" y="19193879"/>
            <a:ext cx="2927662" cy="2192921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030" name="Picture 6" descr="C:\Documents and Settings\Administrator\Desktop\New Folder\imag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724535">
            <a:off x="2989262" y="12293600"/>
            <a:ext cx="3850105" cy="228600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20" name="TextBox 19"/>
          <p:cNvSpPr txBox="1"/>
          <p:nvPr/>
        </p:nvSpPr>
        <p:spPr>
          <a:xfrm>
            <a:off x="1617662" y="14427200"/>
            <a:ext cx="8114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Banul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e o mica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roata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ce-nv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â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rte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ş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te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lumea</a:t>
            </a:r>
            <a:r>
              <a:rPr lang="en-US" sz="2400" dirty="0" smtClean="0">
                <a:solidFill>
                  <a:srgbClr val="992CCA"/>
                </a:solidFill>
                <a:latin typeface="Arial Black" pitchFamily="34" charset="0"/>
              </a:rPr>
              <a:t> </a:t>
            </a:r>
            <a:r>
              <a:rPr lang="en-US" sz="2400" dirty="0" err="1" smtClean="0">
                <a:solidFill>
                  <a:srgbClr val="992CCA"/>
                </a:solidFill>
                <a:latin typeface="Arial Black" pitchFamily="34" charset="0"/>
              </a:rPr>
              <a:t>toat</a:t>
            </a:r>
            <a:r>
              <a:rPr lang="ro-RO" sz="2400" dirty="0" smtClean="0">
                <a:solidFill>
                  <a:srgbClr val="992CCA"/>
                </a:solidFill>
                <a:latin typeface="Arial Black" pitchFamily="34" charset="0"/>
              </a:rPr>
              <a:t>ă</a:t>
            </a:r>
            <a:endParaRPr lang="en-US" sz="2400" dirty="0">
              <a:solidFill>
                <a:srgbClr val="992CCA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54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Paper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user</cp:lastModifiedBy>
  <cp:revision>22</cp:revision>
  <dcterms:created xsi:type="dcterms:W3CDTF">2006-08-16T00:00:00Z</dcterms:created>
  <dcterms:modified xsi:type="dcterms:W3CDTF">2013-05-13T19:12:48Z</dcterms:modified>
</cp:coreProperties>
</file>