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087600" cy="21305838"/>
  <p:notesSz cx="6858000" cy="9144000"/>
  <p:defaultTextStyle>
    <a:defPPr>
      <a:defRPr lang="en-US"/>
    </a:defPPr>
    <a:lvl1pPr marL="0" algn="l" defTabSz="20796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1pPr>
    <a:lvl2pPr marL="1039810" algn="l" defTabSz="20796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2pPr>
    <a:lvl3pPr marL="2079620" algn="l" defTabSz="20796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3pPr>
    <a:lvl4pPr marL="3119430" algn="l" defTabSz="20796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4pPr>
    <a:lvl5pPr marL="4159240" algn="l" defTabSz="20796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5pPr>
    <a:lvl6pPr marL="5199050" algn="l" defTabSz="20796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6pPr>
    <a:lvl7pPr marL="6238860" algn="l" defTabSz="20796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7pPr>
    <a:lvl8pPr marL="7278670" algn="l" defTabSz="20796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8pPr>
    <a:lvl9pPr marL="8318480" algn="l" defTabSz="2079620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1590" y="-84"/>
      </p:cViewPr>
      <p:guideLst>
        <p:guide orient="horz" pos="6711"/>
        <p:guide pos="47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1570" y="6618621"/>
            <a:ext cx="12824460" cy="456694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3140" y="12073308"/>
            <a:ext cx="10561320" cy="544482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39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079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19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159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199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238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278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31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38510" y="853223"/>
            <a:ext cx="3394710" cy="1817900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0" y="853223"/>
            <a:ext cx="9932670" cy="1817900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1816" y="13690975"/>
            <a:ext cx="12824460" cy="4231576"/>
          </a:xfrm>
        </p:spPr>
        <p:txBody>
          <a:bodyPr anchor="t"/>
          <a:lstStyle>
            <a:lvl1pPr algn="l">
              <a:defRPr sz="9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1816" y="9030324"/>
            <a:ext cx="12824460" cy="4660651"/>
          </a:xfrm>
        </p:spPr>
        <p:txBody>
          <a:bodyPr anchor="b"/>
          <a:lstStyle>
            <a:lvl1pPr marL="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1pPr>
            <a:lvl2pPr marL="1039810" indent="0">
              <a:buNone/>
              <a:defRPr sz="4100">
                <a:solidFill>
                  <a:schemeClr val="tx1">
                    <a:tint val="75000"/>
                  </a:schemeClr>
                </a:solidFill>
              </a:defRPr>
            </a:lvl2pPr>
            <a:lvl3pPr marL="207962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311943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415924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519905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623886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727867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8318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4971364"/>
            <a:ext cx="6663690" cy="14060868"/>
          </a:xfrm>
        </p:spPr>
        <p:txBody>
          <a:bodyPr/>
          <a:lstStyle>
            <a:lvl1pPr>
              <a:defRPr sz="6400"/>
            </a:lvl1pPr>
            <a:lvl2pPr>
              <a:defRPr sz="5500"/>
            </a:lvl2pPr>
            <a:lvl3pPr>
              <a:defRPr sz="4500"/>
            </a:lvl3pPr>
            <a:lvl4pPr>
              <a:defRPr sz="4100"/>
            </a:lvl4pPr>
            <a:lvl5pPr>
              <a:defRPr sz="4100"/>
            </a:lvl5pPr>
            <a:lvl6pPr>
              <a:defRPr sz="4100"/>
            </a:lvl6pPr>
            <a:lvl7pPr>
              <a:defRPr sz="4100"/>
            </a:lvl7pPr>
            <a:lvl8pPr>
              <a:defRPr sz="4100"/>
            </a:lvl8pPr>
            <a:lvl9pPr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69530" y="4971364"/>
            <a:ext cx="6663690" cy="14060868"/>
          </a:xfrm>
        </p:spPr>
        <p:txBody>
          <a:bodyPr/>
          <a:lstStyle>
            <a:lvl1pPr>
              <a:defRPr sz="6400"/>
            </a:lvl1pPr>
            <a:lvl2pPr>
              <a:defRPr sz="5500"/>
            </a:lvl2pPr>
            <a:lvl3pPr>
              <a:defRPr sz="4500"/>
            </a:lvl3pPr>
            <a:lvl4pPr>
              <a:defRPr sz="4100"/>
            </a:lvl4pPr>
            <a:lvl5pPr>
              <a:defRPr sz="4100"/>
            </a:lvl5pPr>
            <a:lvl6pPr>
              <a:defRPr sz="4100"/>
            </a:lvl6pPr>
            <a:lvl7pPr>
              <a:defRPr sz="4100"/>
            </a:lvl7pPr>
            <a:lvl8pPr>
              <a:defRPr sz="4100"/>
            </a:lvl8pPr>
            <a:lvl9pPr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4769156"/>
            <a:ext cx="6666310" cy="1987557"/>
          </a:xfrm>
        </p:spPr>
        <p:txBody>
          <a:bodyPr anchor="b"/>
          <a:lstStyle>
            <a:lvl1pPr marL="0" indent="0">
              <a:buNone/>
              <a:defRPr sz="5500" b="1"/>
            </a:lvl1pPr>
            <a:lvl2pPr marL="1039810" indent="0">
              <a:buNone/>
              <a:defRPr sz="4500" b="1"/>
            </a:lvl2pPr>
            <a:lvl3pPr marL="2079620" indent="0">
              <a:buNone/>
              <a:defRPr sz="4100" b="1"/>
            </a:lvl3pPr>
            <a:lvl4pPr marL="3119430" indent="0">
              <a:buNone/>
              <a:defRPr sz="3600" b="1"/>
            </a:lvl4pPr>
            <a:lvl5pPr marL="4159240" indent="0">
              <a:buNone/>
              <a:defRPr sz="3600" b="1"/>
            </a:lvl5pPr>
            <a:lvl6pPr marL="5199050" indent="0">
              <a:buNone/>
              <a:defRPr sz="3600" b="1"/>
            </a:lvl6pPr>
            <a:lvl7pPr marL="6238860" indent="0">
              <a:buNone/>
              <a:defRPr sz="3600" b="1"/>
            </a:lvl7pPr>
            <a:lvl8pPr marL="7278670" indent="0">
              <a:buNone/>
              <a:defRPr sz="3600" b="1"/>
            </a:lvl8pPr>
            <a:lvl9pPr marL="8318480" indent="0">
              <a:buNone/>
              <a:defRPr sz="3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80" y="6756712"/>
            <a:ext cx="6666310" cy="12275518"/>
          </a:xfrm>
        </p:spPr>
        <p:txBody>
          <a:bodyPr/>
          <a:lstStyle>
            <a:lvl1pPr>
              <a:defRPr sz="5500"/>
            </a:lvl1pPr>
            <a:lvl2pPr>
              <a:defRPr sz="4500"/>
            </a:lvl2pPr>
            <a:lvl3pPr>
              <a:defRPr sz="41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64292" y="4769156"/>
            <a:ext cx="6668929" cy="1987557"/>
          </a:xfrm>
        </p:spPr>
        <p:txBody>
          <a:bodyPr anchor="b"/>
          <a:lstStyle>
            <a:lvl1pPr marL="0" indent="0">
              <a:buNone/>
              <a:defRPr sz="5500" b="1"/>
            </a:lvl1pPr>
            <a:lvl2pPr marL="1039810" indent="0">
              <a:buNone/>
              <a:defRPr sz="4500" b="1"/>
            </a:lvl2pPr>
            <a:lvl3pPr marL="2079620" indent="0">
              <a:buNone/>
              <a:defRPr sz="4100" b="1"/>
            </a:lvl3pPr>
            <a:lvl4pPr marL="3119430" indent="0">
              <a:buNone/>
              <a:defRPr sz="3600" b="1"/>
            </a:lvl4pPr>
            <a:lvl5pPr marL="4159240" indent="0">
              <a:buNone/>
              <a:defRPr sz="3600" b="1"/>
            </a:lvl5pPr>
            <a:lvl6pPr marL="5199050" indent="0">
              <a:buNone/>
              <a:defRPr sz="3600" b="1"/>
            </a:lvl6pPr>
            <a:lvl7pPr marL="6238860" indent="0">
              <a:buNone/>
              <a:defRPr sz="3600" b="1"/>
            </a:lvl7pPr>
            <a:lvl8pPr marL="7278670" indent="0">
              <a:buNone/>
              <a:defRPr sz="3600" b="1"/>
            </a:lvl8pPr>
            <a:lvl9pPr marL="8318480" indent="0">
              <a:buNone/>
              <a:defRPr sz="3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64292" y="6756712"/>
            <a:ext cx="6668929" cy="12275518"/>
          </a:xfrm>
        </p:spPr>
        <p:txBody>
          <a:bodyPr/>
          <a:lstStyle>
            <a:lvl1pPr>
              <a:defRPr sz="5500"/>
            </a:lvl1pPr>
            <a:lvl2pPr>
              <a:defRPr sz="4500"/>
            </a:lvl2pPr>
            <a:lvl3pPr>
              <a:defRPr sz="41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81" y="848288"/>
            <a:ext cx="4963716" cy="3610156"/>
          </a:xfrm>
        </p:spPr>
        <p:txBody>
          <a:bodyPr anchor="b"/>
          <a:lstStyle>
            <a:lvl1pPr algn="l">
              <a:defRPr sz="4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98832" y="848290"/>
            <a:ext cx="8434388" cy="18183942"/>
          </a:xfrm>
        </p:spPr>
        <p:txBody>
          <a:bodyPr/>
          <a:lstStyle>
            <a:lvl1pPr>
              <a:defRPr sz="7300"/>
            </a:lvl1pPr>
            <a:lvl2pPr>
              <a:defRPr sz="6400"/>
            </a:lvl2pPr>
            <a:lvl3pPr>
              <a:defRPr sz="55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4381" y="4458445"/>
            <a:ext cx="4963716" cy="14573787"/>
          </a:xfrm>
        </p:spPr>
        <p:txBody>
          <a:bodyPr/>
          <a:lstStyle>
            <a:lvl1pPr marL="0" indent="0">
              <a:buNone/>
              <a:defRPr sz="3200"/>
            </a:lvl1pPr>
            <a:lvl2pPr marL="1039810" indent="0">
              <a:buNone/>
              <a:defRPr sz="2700"/>
            </a:lvl2pPr>
            <a:lvl3pPr marL="2079620" indent="0">
              <a:buNone/>
              <a:defRPr sz="2300"/>
            </a:lvl3pPr>
            <a:lvl4pPr marL="3119430" indent="0">
              <a:buNone/>
              <a:defRPr sz="2000"/>
            </a:lvl4pPr>
            <a:lvl5pPr marL="4159240" indent="0">
              <a:buNone/>
              <a:defRPr sz="2000"/>
            </a:lvl5pPr>
            <a:lvl6pPr marL="5199050" indent="0">
              <a:buNone/>
              <a:defRPr sz="2000"/>
            </a:lvl6pPr>
            <a:lvl7pPr marL="6238860" indent="0">
              <a:buNone/>
              <a:defRPr sz="2000"/>
            </a:lvl7pPr>
            <a:lvl8pPr marL="7278670" indent="0">
              <a:buNone/>
              <a:defRPr sz="2000"/>
            </a:lvl8pPr>
            <a:lvl9pPr marL="8318480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7275" y="14914087"/>
            <a:ext cx="9052560" cy="1760692"/>
          </a:xfrm>
        </p:spPr>
        <p:txBody>
          <a:bodyPr anchor="b"/>
          <a:lstStyle>
            <a:lvl1pPr algn="l">
              <a:defRPr sz="4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57275" y="1903716"/>
            <a:ext cx="9052560" cy="12783503"/>
          </a:xfrm>
        </p:spPr>
        <p:txBody>
          <a:bodyPr/>
          <a:lstStyle>
            <a:lvl1pPr marL="0" indent="0">
              <a:buNone/>
              <a:defRPr sz="7300"/>
            </a:lvl1pPr>
            <a:lvl2pPr marL="1039810" indent="0">
              <a:buNone/>
              <a:defRPr sz="6400"/>
            </a:lvl2pPr>
            <a:lvl3pPr marL="2079620" indent="0">
              <a:buNone/>
              <a:defRPr sz="5500"/>
            </a:lvl3pPr>
            <a:lvl4pPr marL="3119430" indent="0">
              <a:buNone/>
              <a:defRPr sz="4500"/>
            </a:lvl4pPr>
            <a:lvl5pPr marL="4159240" indent="0">
              <a:buNone/>
              <a:defRPr sz="4500"/>
            </a:lvl5pPr>
            <a:lvl6pPr marL="5199050" indent="0">
              <a:buNone/>
              <a:defRPr sz="4500"/>
            </a:lvl6pPr>
            <a:lvl7pPr marL="6238860" indent="0">
              <a:buNone/>
              <a:defRPr sz="4500"/>
            </a:lvl7pPr>
            <a:lvl8pPr marL="7278670" indent="0">
              <a:buNone/>
              <a:defRPr sz="4500"/>
            </a:lvl8pPr>
            <a:lvl9pPr marL="8318480" indent="0">
              <a:buNone/>
              <a:defRPr sz="4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57275" y="16674779"/>
            <a:ext cx="9052560" cy="2500475"/>
          </a:xfrm>
        </p:spPr>
        <p:txBody>
          <a:bodyPr/>
          <a:lstStyle>
            <a:lvl1pPr marL="0" indent="0">
              <a:buNone/>
              <a:defRPr sz="3200"/>
            </a:lvl1pPr>
            <a:lvl2pPr marL="1039810" indent="0">
              <a:buNone/>
              <a:defRPr sz="2700"/>
            </a:lvl2pPr>
            <a:lvl3pPr marL="2079620" indent="0">
              <a:buNone/>
              <a:defRPr sz="2300"/>
            </a:lvl3pPr>
            <a:lvl4pPr marL="3119430" indent="0">
              <a:buNone/>
              <a:defRPr sz="2000"/>
            </a:lvl4pPr>
            <a:lvl5pPr marL="4159240" indent="0">
              <a:buNone/>
              <a:defRPr sz="2000"/>
            </a:lvl5pPr>
            <a:lvl6pPr marL="5199050" indent="0">
              <a:buNone/>
              <a:defRPr sz="2000"/>
            </a:lvl6pPr>
            <a:lvl7pPr marL="6238860" indent="0">
              <a:buNone/>
              <a:defRPr sz="2000"/>
            </a:lvl7pPr>
            <a:lvl8pPr marL="7278670" indent="0">
              <a:buNone/>
              <a:defRPr sz="2000"/>
            </a:lvl8pPr>
            <a:lvl9pPr marL="8318480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853221"/>
            <a:ext cx="13578840" cy="3550973"/>
          </a:xfrm>
          <a:prstGeom prst="rect">
            <a:avLst/>
          </a:prstGeom>
        </p:spPr>
        <p:txBody>
          <a:bodyPr vert="horz" lIns="207962" tIns="103981" rIns="207962" bIns="10398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4971364"/>
            <a:ext cx="13578840" cy="14060868"/>
          </a:xfrm>
          <a:prstGeom prst="rect">
            <a:avLst/>
          </a:prstGeom>
        </p:spPr>
        <p:txBody>
          <a:bodyPr vert="horz" lIns="207962" tIns="103981" rIns="207962" bIns="10398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9747357"/>
            <a:ext cx="3520440" cy="1134339"/>
          </a:xfrm>
          <a:prstGeom prst="rect">
            <a:avLst/>
          </a:prstGeom>
        </p:spPr>
        <p:txBody>
          <a:bodyPr vert="horz" lIns="207962" tIns="103981" rIns="207962" bIns="103981" rtlCol="0" anchor="ctr"/>
          <a:lstStyle>
            <a:lvl1pPr algn="l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54930" y="19747357"/>
            <a:ext cx="4777740" cy="1134339"/>
          </a:xfrm>
          <a:prstGeom prst="rect">
            <a:avLst/>
          </a:prstGeom>
        </p:spPr>
        <p:txBody>
          <a:bodyPr vert="horz" lIns="207962" tIns="103981" rIns="207962" bIns="103981" rtlCol="0" anchor="ctr"/>
          <a:lstStyle>
            <a:lvl1pPr algn="ctr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12780" y="19747357"/>
            <a:ext cx="3520440" cy="1134339"/>
          </a:xfrm>
          <a:prstGeom prst="rect">
            <a:avLst/>
          </a:prstGeom>
        </p:spPr>
        <p:txBody>
          <a:bodyPr vert="horz" lIns="207962" tIns="103981" rIns="207962" bIns="103981" rtlCol="0" anchor="ctr"/>
          <a:lstStyle>
            <a:lvl1pPr algn="r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079620" rtl="0" eaLnBrk="1" latinLnBrk="0" hangingPunct="1">
        <a:spcBef>
          <a:spcPct val="0"/>
        </a:spcBef>
        <a:buNone/>
        <a:defRPr sz="10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9857" indent="-779857" algn="l" defTabSz="2079620" rtl="0" eaLnBrk="1" latinLnBrk="0" hangingPunct="1">
        <a:spcBef>
          <a:spcPct val="20000"/>
        </a:spcBef>
        <a:buFont typeface="Arial" pitchFamily="34" charset="0"/>
        <a:buChar char="•"/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689691" indent="-649881" algn="l" defTabSz="2079620" rtl="0" eaLnBrk="1" latinLnBrk="0" hangingPunct="1">
        <a:spcBef>
          <a:spcPct val="20000"/>
        </a:spcBef>
        <a:buFont typeface="Arial" pitchFamily="34" charset="0"/>
        <a:buChar char="–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2599525" indent="-519905" algn="l" defTabSz="2079620" rtl="0" eaLnBrk="1" latinLnBrk="0" hangingPunct="1">
        <a:spcBef>
          <a:spcPct val="20000"/>
        </a:spcBef>
        <a:buFont typeface="Arial" pitchFamily="34" charset="0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3pPr>
      <a:lvl4pPr marL="3639335" indent="-519905" algn="l" defTabSz="2079620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4pPr>
      <a:lvl5pPr marL="4679145" indent="-519905" algn="l" defTabSz="2079620" rtl="0" eaLnBrk="1" latinLnBrk="0" hangingPunct="1">
        <a:spcBef>
          <a:spcPct val="20000"/>
        </a:spcBef>
        <a:buFont typeface="Arial" pitchFamily="34" charset="0"/>
        <a:buChar char="»"/>
        <a:defRPr sz="4500" kern="1200">
          <a:solidFill>
            <a:schemeClr val="tx1"/>
          </a:solidFill>
          <a:latin typeface="+mn-lt"/>
          <a:ea typeface="+mn-ea"/>
          <a:cs typeface="+mn-cs"/>
        </a:defRPr>
      </a:lvl5pPr>
      <a:lvl6pPr marL="5718955" indent="-519905" algn="l" defTabSz="207962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6pPr>
      <a:lvl7pPr marL="6758765" indent="-519905" algn="l" defTabSz="207962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7pPr>
      <a:lvl8pPr marL="7798575" indent="-519905" algn="l" defTabSz="207962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8pPr>
      <a:lvl9pPr marL="8838385" indent="-519905" algn="l" defTabSz="207962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79620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1039810" algn="l" defTabSz="2079620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2pPr>
      <a:lvl3pPr marL="2079620" algn="l" defTabSz="2079620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3pPr>
      <a:lvl4pPr marL="3119430" algn="l" defTabSz="2079620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4pPr>
      <a:lvl5pPr marL="4159240" algn="l" defTabSz="2079620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5pPr>
      <a:lvl6pPr marL="5199050" algn="l" defTabSz="2079620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6pPr>
      <a:lvl7pPr marL="6238860" algn="l" defTabSz="2079620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7pPr>
      <a:lvl8pPr marL="7278670" algn="l" defTabSz="2079620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8pPr>
      <a:lvl9pPr marL="8318480" algn="l" defTabSz="2079620" rtl="0" eaLnBrk="1" latinLnBrk="0" hangingPunct="1">
        <a:defRPr sz="4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21" y="2757647"/>
            <a:ext cx="13690758" cy="182543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5" y="565944"/>
            <a:ext cx="15087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0" b="1" dirty="0" err="1" smtClean="0">
                <a:latin typeface="Arial" pitchFamily="34" charset="0"/>
                <a:cs typeface="Arial" pitchFamily="34" charset="0"/>
              </a:rPr>
              <a:t>Economia</a:t>
            </a:r>
            <a:r>
              <a:rPr lang="en-US" sz="9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9000" b="1" dirty="0" err="1" smtClean="0">
                <a:latin typeface="Arial" pitchFamily="34" charset="0"/>
                <a:cs typeface="Arial" pitchFamily="34" charset="0"/>
              </a:rPr>
              <a:t>verde</a:t>
            </a:r>
            <a:endParaRPr lang="en-US" sz="9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934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Iancu</dc:creator>
  <cp:lastModifiedBy>Iancu</cp:lastModifiedBy>
  <cp:revision>1</cp:revision>
  <dcterms:created xsi:type="dcterms:W3CDTF">2006-08-16T00:00:00Z</dcterms:created>
  <dcterms:modified xsi:type="dcterms:W3CDTF">2013-05-01T07:31:09Z</dcterms:modified>
</cp:coreProperties>
</file>