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6858000" cy="9144000" type="screen4x3"/>
  <p:notesSz cx="6743700" cy="9875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2982" y="132"/>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A56DB8-3E5C-4090-8014-55B877CF4E00}" type="datetimeFigureOut">
              <a:rPr lang="en-US" smtClean="0"/>
              <a:t>5/16/2013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253834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A56DB8-3E5C-4090-8014-55B877CF4E00}" type="datetimeFigureOut">
              <a:rPr lang="en-US" smtClean="0"/>
              <a:t>5/16/2013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2865081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A56DB8-3E5C-4090-8014-55B877CF4E00}" type="datetimeFigureOut">
              <a:rPr lang="en-US" smtClean="0"/>
              <a:t>5/16/2013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2649476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A56DB8-3E5C-4090-8014-55B877CF4E00}" type="datetimeFigureOut">
              <a:rPr lang="en-US" smtClean="0"/>
              <a:t>5/16/2013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1214600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A56DB8-3E5C-4090-8014-55B877CF4E00}" type="datetimeFigureOut">
              <a:rPr lang="en-US" smtClean="0"/>
              <a:t>5/16/2013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4243737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A56DB8-3E5C-4090-8014-55B877CF4E00}" type="datetimeFigureOut">
              <a:rPr lang="en-US" smtClean="0"/>
              <a:t>5/16/2013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1582139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A56DB8-3E5C-4090-8014-55B877CF4E00}" type="datetimeFigureOut">
              <a:rPr lang="en-US" smtClean="0"/>
              <a:t>5/16/2013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1691552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DA56DB8-3E5C-4090-8014-55B877CF4E00}" type="datetimeFigureOut">
              <a:rPr lang="en-US" smtClean="0"/>
              <a:t>5/16/2013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3444313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A56DB8-3E5C-4090-8014-55B877CF4E00}" type="datetimeFigureOut">
              <a:rPr lang="en-US" smtClean="0"/>
              <a:t>5/16/2013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757315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A56DB8-3E5C-4090-8014-55B877CF4E00}" type="datetimeFigureOut">
              <a:rPr lang="en-US" smtClean="0"/>
              <a:t>5/16/2013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5813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A56DB8-3E5C-4090-8014-55B877CF4E00}" type="datetimeFigureOut">
              <a:rPr lang="en-US" smtClean="0"/>
              <a:t>5/16/2013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F199BB-D203-4B98-ABD1-AABFC4628F54}" type="slidenum">
              <a:rPr lang="en-US" smtClean="0"/>
              <a:t>‹#›</a:t>
            </a:fld>
            <a:endParaRPr lang="en-US"/>
          </a:p>
        </p:txBody>
      </p:sp>
    </p:spTree>
    <p:extLst>
      <p:ext uri="{BB962C8B-B14F-4D97-AF65-F5344CB8AC3E}">
        <p14:creationId xmlns:p14="http://schemas.microsoft.com/office/powerpoint/2010/main" val="2437121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ADA56DB8-3E5C-4090-8014-55B877CF4E00}" type="datetimeFigureOut">
              <a:rPr lang="en-US" smtClean="0"/>
              <a:t>5/16/2013</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40F199BB-D203-4B98-ABD1-AABFC4628F54}" type="slidenum">
              <a:rPr lang="en-US" smtClean="0"/>
              <a:t>‹#›</a:t>
            </a:fld>
            <a:endParaRPr lang="en-US"/>
          </a:p>
        </p:txBody>
      </p:sp>
    </p:spTree>
    <p:extLst>
      <p:ext uri="{BB962C8B-B14F-4D97-AF65-F5344CB8AC3E}">
        <p14:creationId xmlns:p14="http://schemas.microsoft.com/office/powerpoint/2010/main" val="365661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6632" y="107504"/>
            <a:ext cx="6522758" cy="8064896"/>
          </a:xfrm>
        </p:spPr>
        <p:txBody>
          <a:bodyPr>
            <a:normAutofit/>
          </a:bodyPr>
          <a:lstStyle/>
          <a:p>
            <a:pPr algn="l"/>
            <a:endParaRPr lang="en-US" sz="2400" dirty="0">
              <a:latin typeface="Arial" pitchFamily="34" charset="0"/>
              <a:cs typeface="Arial"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121"/>
            <a:ext cx="6857999" cy="9144000"/>
          </a:xfrm>
          <a:prstGeom prst="rect">
            <a:avLst/>
          </a:prstGeom>
        </p:spPr>
      </p:pic>
    </p:spTree>
    <p:extLst>
      <p:ext uri="{BB962C8B-B14F-4D97-AF65-F5344CB8AC3E}">
        <p14:creationId xmlns:p14="http://schemas.microsoft.com/office/powerpoint/2010/main" val="1055783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400" dirty="0" smtClean="0">
                <a:latin typeface="Arial" pitchFamily="34" charset="0"/>
                <a:cs typeface="Arial" pitchFamily="34" charset="0"/>
              </a:rPr>
              <a:t>Economia glob</a:t>
            </a:r>
            <a:r>
              <a:rPr lang="ro-RO" sz="2400" dirty="0" smtClean="0">
                <a:latin typeface="Arial" pitchFamily="34" charset="0"/>
                <a:cs typeface="Arial" pitchFamily="34" charset="0"/>
              </a:rPr>
              <a:t>ă depinde de foarte multi factori.Un factor important ar fi razboiul, care afectează economia oricărei țări, chiar și cele mai mici. Spre exemplu războiul pornit de americani afectează foarte mult economia globală. După multă investiție în armată economia statelor unite a scăzut dramatic afectând indirect și celelate națiuni.</a:t>
            </a:r>
          </a:p>
          <a:p>
            <a:pPr algn="r"/>
            <a:r>
              <a:rPr lang="ro-RO" sz="2400">
                <a:latin typeface="Arial" pitchFamily="34" charset="0"/>
                <a:cs typeface="Arial" pitchFamily="34" charset="0"/>
              </a:rPr>
              <a:t>z</a:t>
            </a:r>
            <a:r>
              <a:rPr lang="ro-RO" sz="2400" smtClean="0">
                <a:latin typeface="Arial" pitchFamily="34" charset="0"/>
                <a:cs typeface="Arial" pitchFamily="34" charset="0"/>
              </a:rPr>
              <a:t>imta.marius@yahoo.de</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9165529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56</Words>
  <Application>Microsoft Office PowerPoint</Application>
  <PresentationFormat>On-screen Show (4:3)</PresentationFormat>
  <Paragraphs>2</Paragraphs>
  <Slides>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Arial</vt:lpstr>
      <vt:lpstr>Calibri</vt:lpstr>
      <vt:lpstr>Office Theme</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Zuzu</dc:creator>
  <cp:lastModifiedBy>Florin Martin</cp:lastModifiedBy>
  <cp:revision>3</cp:revision>
  <cp:lastPrinted>2013-05-16T14:24:01Z</cp:lastPrinted>
  <dcterms:created xsi:type="dcterms:W3CDTF">2013-05-10T20:27:41Z</dcterms:created>
  <dcterms:modified xsi:type="dcterms:W3CDTF">2013-05-16T14:24:08Z</dcterms:modified>
</cp:coreProperties>
</file>